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16794-31FD-4613-AE98-684ADBD9E36E}" v="56" dt="2020-06-30T17:58:42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ewonger, Pamela J." userId="d0b9c44b-9355-4573-8daa-40cf58b27af5" providerId="ADAL" clId="{D8916794-31FD-4613-AE98-684ADBD9E36E}"/>
    <pc:docChg chg="modSld">
      <pc:chgData name="Nisewonger, Pamela J." userId="d0b9c44b-9355-4573-8daa-40cf58b27af5" providerId="ADAL" clId="{D8916794-31FD-4613-AE98-684ADBD9E36E}" dt="2020-06-30T17:59:32.985" v="41" actId="1076"/>
      <pc:docMkLst>
        <pc:docMk/>
      </pc:docMkLst>
      <pc:sldChg chg="modSp">
        <pc:chgData name="Nisewonger, Pamela J." userId="d0b9c44b-9355-4573-8daa-40cf58b27af5" providerId="ADAL" clId="{D8916794-31FD-4613-AE98-684ADBD9E36E}" dt="2020-06-30T17:59:32.985" v="41" actId="1076"/>
        <pc:sldMkLst>
          <pc:docMk/>
          <pc:sldMk cId="4053687693" sldId="257"/>
        </pc:sldMkLst>
        <pc:graphicFrameChg chg="mod">
          <ac:chgData name="Nisewonger, Pamela J." userId="d0b9c44b-9355-4573-8daa-40cf58b27af5" providerId="ADAL" clId="{D8916794-31FD-4613-AE98-684ADBD9E36E}" dt="2020-06-30T17:58:42.065" v="34"/>
          <ac:graphicFrameMkLst>
            <pc:docMk/>
            <pc:sldMk cId="4053687693" sldId="257"/>
            <ac:graphicFrameMk id="2" creationId="{F63A292B-BE9C-4BEE-B9CB-CBDCEF598604}"/>
          </ac:graphicFrameMkLst>
        </pc:graphicFrameChg>
        <pc:cxnChg chg="mod">
          <ac:chgData name="Nisewonger, Pamela J." userId="d0b9c44b-9355-4573-8daa-40cf58b27af5" providerId="ADAL" clId="{D8916794-31FD-4613-AE98-684ADBD9E36E}" dt="2020-06-30T17:59:28.580" v="40" actId="1076"/>
          <ac:cxnSpMkLst>
            <pc:docMk/>
            <pc:sldMk cId="4053687693" sldId="257"/>
            <ac:cxnSpMk id="5" creationId="{97943BAE-0001-414B-8EB5-68914F7BC1EF}"/>
          </ac:cxnSpMkLst>
        </pc:cxnChg>
        <pc:cxnChg chg="mod">
          <ac:chgData name="Nisewonger, Pamela J." userId="d0b9c44b-9355-4573-8daa-40cf58b27af5" providerId="ADAL" clId="{D8916794-31FD-4613-AE98-684ADBD9E36E}" dt="2020-06-30T17:58:46.168" v="35" actId="1076"/>
          <ac:cxnSpMkLst>
            <pc:docMk/>
            <pc:sldMk cId="4053687693" sldId="257"/>
            <ac:cxnSpMk id="6" creationId="{82F4F7A4-DA9F-415A-804C-C3B651C95D43}"/>
          </ac:cxnSpMkLst>
        </pc:cxnChg>
        <pc:cxnChg chg="mod">
          <ac:chgData name="Nisewonger, Pamela J." userId="d0b9c44b-9355-4573-8daa-40cf58b27af5" providerId="ADAL" clId="{D8916794-31FD-4613-AE98-684ADBD9E36E}" dt="2020-06-30T17:59:32.985" v="41" actId="1076"/>
          <ac:cxnSpMkLst>
            <pc:docMk/>
            <pc:sldMk cId="4053687693" sldId="257"/>
            <ac:cxnSpMk id="9" creationId="{8E7C51B7-4703-4474-AE45-704427477385}"/>
          </ac:cxnSpMkLst>
        </pc:cxnChg>
        <pc:cxnChg chg="mod">
          <ac:chgData name="Nisewonger, Pamela J." userId="d0b9c44b-9355-4573-8daa-40cf58b27af5" providerId="ADAL" clId="{D8916794-31FD-4613-AE98-684ADBD9E36E}" dt="2020-06-30T17:58:50.119" v="36" actId="1076"/>
          <ac:cxnSpMkLst>
            <pc:docMk/>
            <pc:sldMk cId="4053687693" sldId="257"/>
            <ac:cxnSpMk id="11" creationId="{89DF9A7D-B678-48F6-9316-3DC3E563C58F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C19BA-D4B5-4C79-ADFC-C9DB62CB657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56E36-1445-41E8-AE17-D32102AC850C}">
      <dgm:prSet phldrT="[Text]" custT="1"/>
      <dgm:spPr/>
      <dgm:t>
        <a:bodyPr/>
        <a:lstStyle/>
        <a:p>
          <a:r>
            <a:rPr lang="en-US" sz="1400" dirty="0"/>
            <a:t>Chief Investment Officer </a:t>
          </a:r>
        </a:p>
        <a:p>
          <a:r>
            <a:rPr lang="en-US" sz="1400" b="1" dirty="0"/>
            <a:t>Joseph Cullen</a:t>
          </a:r>
        </a:p>
      </dgm:t>
    </dgm:pt>
    <dgm:pt modelId="{8D840D6F-30B1-4BFB-9165-2C4FD3B0A954}" type="parTrans" cxnId="{1AA9F368-F64E-4559-89DA-6A3AEA4F88AB}">
      <dgm:prSet/>
      <dgm:spPr/>
      <dgm:t>
        <a:bodyPr/>
        <a:lstStyle/>
        <a:p>
          <a:endParaRPr lang="en-US"/>
        </a:p>
      </dgm:t>
    </dgm:pt>
    <dgm:pt modelId="{52C484F1-49B0-47E5-A892-5409C25B0F66}" type="sibTrans" cxnId="{1AA9F368-F64E-4559-89DA-6A3AEA4F88AB}">
      <dgm:prSet/>
      <dgm:spPr/>
      <dgm:t>
        <a:bodyPr/>
        <a:lstStyle/>
        <a:p>
          <a:endParaRPr lang="en-US"/>
        </a:p>
      </dgm:t>
    </dgm:pt>
    <dgm:pt modelId="{B5577819-DE23-4699-BC4D-1F2A3772656D}">
      <dgm:prSet phldrT="[Text]" custT="1"/>
      <dgm:spPr/>
      <dgm:t>
        <a:bodyPr/>
        <a:lstStyle/>
        <a:p>
          <a:r>
            <a:rPr lang="en-US" sz="1200" dirty="0"/>
            <a:t>Deputy, Chief Investment Officer</a:t>
          </a:r>
        </a:p>
        <a:p>
          <a:r>
            <a:rPr lang="en-US" sz="1200" b="1" dirty="0"/>
            <a:t>Sonali Dalal</a:t>
          </a:r>
        </a:p>
      </dgm:t>
    </dgm:pt>
    <dgm:pt modelId="{658ABD68-9A22-4322-957D-BF0BD08E34DD}" type="parTrans" cxnId="{5C40D7D6-BD17-4147-AD3C-85E0D469FEB8}">
      <dgm:prSet/>
      <dgm:spPr/>
      <dgm:t>
        <a:bodyPr/>
        <a:lstStyle/>
        <a:p>
          <a:endParaRPr lang="en-US"/>
        </a:p>
      </dgm:t>
    </dgm:pt>
    <dgm:pt modelId="{F7F24125-8C7A-40B2-B7DA-06AA433AAA28}" type="sibTrans" cxnId="{5C40D7D6-BD17-4147-AD3C-85E0D469FEB8}">
      <dgm:prSet/>
      <dgm:spPr/>
      <dgm:t>
        <a:bodyPr/>
        <a:lstStyle/>
        <a:p>
          <a:endParaRPr lang="en-US"/>
        </a:p>
      </dgm:t>
    </dgm:pt>
    <dgm:pt modelId="{DDFEA38F-5907-4940-880A-1AE0A6E22B6B}">
      <dgm:prSet phldrT="[Text]" custT="1"/>
      <dgm:spPr/>
      <dgm:t>
        <a:bodyPr/>
        <a:lstStyle/>
        <a:p>
          <a:r>
            <a:rPr lang="en-US" sz="1050" dirty="0"/>
            <a:t>Sr. Investment Associate</a:t>
          </a:r>
        </a:p>
        <a:p>
          <a:r>
            <a:rPr lang="en-US" sz="1050" b="1" dirty="0"/>
            <a:t>Kevin Spotts</a:t>
          </a:r>
        </a:p>
      </dgm:t>
    </dgm:pt>
    <dgm:pt modelId="{578C265B-DAB3-41A4-AB60-E008014FFF35}" type="parTrans" cxnId="{251A0E41-799E-49F7-B090-6E5366C1DBF6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BAB964C8-AF29-4B8E-86DB-EEF5F729B12C}" type="sibTrans" cxnId="{251A0E41-799E-49F7-B090-6E5366C1DBF6}">
      <dgm:prSet/>
      <dgm:spPr/>
      <dgm:t>
        <a:bodyPr/>
        <a:lstStyle/>
        <a:p>
          <a:endParaRPr lang="en-US"/>
        </a:p>
      </dgm:t>
    </dgm:pt>
    <dgm:pt modelId="{1FE0BF79-8912-46CE-A6E8-39D4EF3E8767}">
      <dgm:prSet phldrT="[Text]" custT="1"/>
      <dgm:spPr/>
      <dgm:t>
        <a:bodyPr/>
        <a:lstStyle/>
        <a:p>
          <a:r>
            <a:rPr lang="en-US" sz="1050" dirty="0"/>
            <a:t>Director, Portfolio Management </a:t>
          </a:r>
          <a:br>
            <a:rPr lang="en-US" sz="1050" dirty="0"/>
          </a:br>
          <a:r>
            <a:rPr lang="en-US" sz="1050" b="1" dirty="0"/>
            <a:t>Ying Hosler</a:t>
          </a:r>
        </a:p>
      </dgm:t>
    </dgm:pt>
    <dgm:pt modelId="{945AB142-3351-4063-BAD4-0B6133A44088}" type="parTrans" cxnId="{0AC0AD8D-FB86-448A-87E5-076258524C41}">
      <dgm:prSet/>
      <dgm:spPr/>
      <dgm:t>
        <a:bodyPr/>
        <a:lstStyle/>
        <a:p>
          <a:endParaRPr lang="en-US"/>
        </a:p>
      </dgm:t>
    </dgm:pt>
    <dgm:pt modelId="{CF2552B8-96AD-4EDD-AF97-E78E6983C318}" type="sibTrans" cxnId="{0AC0AD8D-FB86-448A-87E5-076258524C41}">
      <dgm:prSet/>
      <dgm:spPr/>
      <dgm:t>
        <a:bodyPr/>
        <a:lstStyle/>
        <a:p>
          <a:endParaRPr lang="en-US"/>
        </a:p>
      </dgm:t>
    </dgm:pt>
    <dgm:pt modelId="{E53A99DB-EC7A-4E01-8DE4-B0F053607A46}">
      <dgm:prSet phldrT="[Text]" custT="1"/>
      <dgm:spPr/>
      <dgm:t>
        <a:bodyPr/>
        <a:lstStyle/>
        <a:p>
          <a:r>
            <a:rPr lang="en-US" sz="1200" dirty="0"/>
            <a:t>Managing Director, Operations</a:t>
          </a:r>
        </a:p>
        <a:p>
          <a:r>
            <a:rPr lang="en-US" sz="1200" b="1" dirty="0"/>
            <a:t>Michael Pettit</a:t>
          </a:r>
        </a:p>
      </dgm:t>
    </dgm:pt>
    <dgm:pt modelId="{080CF1EC-02B7-438A-AD3E-9D59AD5210DD}" type="parTrans" cxnId="{A7E08CD9-0930-49C3-B287-2574EA75FCA3}">
      <dgm:prSet/>
      <dgm:spPr/>
      <dgm:t>
        <a:bodyPr/>
        <a:lstStyle/>
        <a:p>
          <a:endParaRPr lang="en-US"/>
        </a:p>
      </dgm:t>
    </dgm:pt>
    <dgm:pt modelId="{3B81E1B1-98DA-478C-911E-BDDBADBDC4DD}" type="sibTrans" cxnId="{A7E08CD9-0930-49C3-B287-2574EA75FCA3}">
      <dgm:prSet/>
      <dgm:spPr/>
      <dgm:t>
        <a:bodyPr/>
        <a:lstStyle/>
        <a:p>
          <a:endParaRPr lang="en-US"/>
        </a:p>
      </dgm:t>
    </dgm:pt>
    <dgm:pt modelId="{E7BED91E-5FE0-4F7F-8B54-776BBDD384AE}">
      <dgm:prSet phldrT="[Text]" custT="1"/>
      <dgm:spPr/>
      <dgm:t>
        <a:bodyPr/>
        <a:lstStyle/>
        <a:p>
          <a:r>
            <a:rPr lang="en-US" sz="1050" dirty="0"/>
            <a:t>Financial Manager</a:t>
          </a:r>
        </a:p>
        <a:p>
          <a:r>
            <a:rPr lang="en-US" sz="1050" b="1" dirty="0"/>
            <a:t>Karen Hammel</a:t>
          </a:r>
        </a:p>
      </dgm:t>
    </dgm:pt>
    <dgm:pt modelId="{BF16BFAD-2491-4C5B-920F-FD9AA494F836}" type="parTrans" cxnId="{246B8C05-E82F-4C45-824A-41B0E048F42A}">
      <dgm:prSet/>
      <dgm:spPr/>
      <dgm:t>
        <a:bodyPr/>
        <a:lstStyle/>
        <a:p>
          <a:endParaRPr lang="en-US"/>
        </a:p>
      </dgm:t>
    </dgm:pt>
    <dgm:pt modelId="{1B2AC86A-4F95-4F56-A422-AF84FCE60E55}" type="sibTrans" cxnId="{246B8C05-E82F-4C45-824A-41B0E048F42A}">
      <dgm:prSet/>
      <dgm:spPr/>
      <dgm:t>
        <a:bodyPr/>
        <a:lstStyle/>
        <a:p>
          <a:endParaRPr lang="en-US"/>
        </a:p>
      </dgm:t>
    </dgm:pt>
    <dgm:pt modelId="{C0D8BFFD-FB70-4C47-9A25-DA807C32629A}">
      <dgm:prSet custT="1"/>
      <dgm:spPr/>
      <dgm:t>
        <a:bodyPr/>
        <a:lstStyle/>
        <a:p>
          <a:r>
            <a:rPr lang="en-US" sz="1050" dirty="0"/>
            <a:t>Senior Accountant</a:t>
          </a:r>
        </a:p>
        <a:p>
          <a:r>
            <a:rPr lang="en-US" sz="1050" b="1" dirty="0"/>
            <a:t>Katie Schiavi</a:t>
          </a:r>
        </a:p>
      </dgm:t>
    </dgm:pt>
    <dgm:pt modelId="{C558E2CD-3DE4-4B51-8D5D-3C5878144C37}" type="parTrans" cxnId="{7DF3AA3F-A7EF-4DEF-AD93-FB36102E52F7}">
      <dgm:prSet/>
      <dgm:spPr/>
      <dgm:t>
        <a:bodyPr/>
        <a:lstStyle/>
        <a:p>
          <a:endParaRPr lang="en-US"/>
        </a:p>
      </dgm:t>
    </dgm:pt>
    <dgm:pt modelId="{DE9CB551-1522-4CD6-A105-FAE1A9D250BD}" type="sibTrans" cxnId="{7DF3AA3F-A7EF-4DEF-AD93-FB36102E52F7}">
      <dgm:prSet/>
      <dgm:spPr/>
      <dgm:t>
        <a:bodyPr/>
        <a:lstStyle/>
        <a:p>
          <a:endParaRPr lang="en-US"/>
        </a:p>
      </dgm:t>
    </dgm:pt>
    <dgm:pt modelId="{190F2B55-94CD-4746-8CC8-D135BEDA4A3A}">
      <dgm:prSet custT="1"/>
      <dgm:spPr/>
      <dgm:t>
        <a:bodyPr/>
        <a:lstStyle/>
        <a:p>
          <a:r>
            <a:rPr lang="en-US" sz="1050" dirty="0"/>
            <a:t>Director, Operations</a:t>
          </a:r>
        </a:p>
        <a:p>
          <a:r>
            <a:rPr lang="en-US" sz="1050" b="1" dirty="0"/>
            <a:t>Vacant</a:t>
          </a:r>
        </a:p>
      </dgm:t>
    </dgm:pt>
    <dgm:pt modelId="{211D7122-E56C-4138-8172-A360C929AC8E}" type="parTrans" cxnId="{304CC7F9-CD35-4ED9-A50C-EDFE3A451E1F}">
      <dgm:prSet/>
      <dgm:spPr/>
      <dgm:t>
        <a:bodyPr/>
        <a:lstStyle/>
        <a:p>
          <a:endParaRPr lang="en-US"/>
        </a:p>
      </dgm:t>
    </dgm:pt>
    <dgm:pt modelId="{6D687620-A5FC-41BC-8053-6090C910060F}" type="sibTrans" cxnId="{304CC7F9-CD35-4ED9-A50C-EDFE3A451E1F}">
      <dgm:prSet/>
      <dgm:spPr/>
      <dgm:t>
        <a:bodyPr/>
        <a:lstStyle/>
        <a:p>
          <a:endParaRPr lang="en-US"/>
        </a:p>
      </dgm:t>
    </dgm:pt>
    <dgm:pt modelId="{933F318E-B728-42A4-BDA3-8B85916B5D83}">
      <dgm:prSet custT="1"/>
      <dgm:spPr/>
      <dgm:t>
        <a:bodyPr/>
        <a:lstStyle/>
        <a:p>
          <a:r>
            <a:rPr lang="en-US" sz="1050" dirty="0"/>
            <a:t>Director, Portfolio Management</a:t>
          </a:r>
        </a:p>
        <a:p>
          <a:r>
            <a:rPr lang="en-US" sz="1050" b="1" dirty="0"/>
            <a:t>Jim Steinbugl </a:t>
          </a:r>
        </a:p>
      </dgm:t>
    </dgm:pt>
    <dgm:pt modelId="{1F89C140-A983-4BF3-B6D7-C58BE80FD469}" type="parTrans" cxnId="{A487ABC3-7B1E-430D-89DD-4ECC12DB6248}">
      <dgm:prSet/>
      <dgm:spPr/>
      <dgm:t>
        <a:bodyPr/>
        <a:lstStyle/>
        <a:p>
          <a:endParaRPr lang="en-US"/>
        </a:p>
      </dgm:t>
    </dgm:pt>
    <dgm:pt modelId="{75648A99-C3A2-498E-A0B1-BD9686AA71D2}" type="sibTrans" cxnId="{A487ABC3-7B1E-430D-89DD-4ECC12DB6248}">
      <dgm:prSet/>
      <dgm:spPr/>
      <dgm:t>
        <a:bodyPr/>
        <a:lstStyle/>
        <a:p>
          <a:endParaRPr lang="en-US"/>
        </a:p>
      </dgm:t>
    </dgm:pt>
    <dgm:pt modelId="{081299D9-530E-47FC-AD6C-C1231725148D}">
      <dgm:prSet custT="1"/>
      <dgm:spPr/>
      <dgm:t>
        <a:bodyPr/>
        <a:lstStyle/>
        <a:p>
          <a:r>
            <a:rPr lang="en-US" sz="1050" dirty="0"/>
            <a:t>Sr. Director of Portfolio Management</a:t>
          </a:r>
        </a:p>
        <a:p>
          <a:r>
            <a:rPr lang="en-US" sz="1050" b="1" dirty="0"/>
            <a:t>Angelique Sellers</a:t>
          </a:r>
        </a:p>
      </dgm:t>
    </dgm:pt>
    <dgm:pt modelId="{219E25FF-78C0-4BF3-B507-6138F53A4F7B}" type="parTrans" cxnId="{1C958E9F-FF1C-4FFE-875E-E09F0E8B2097}">
      <dgm:prSet/>
      <dgm:spPr/>
      <dgm:t>
        <a:bodyPr/>
        <a:lstStyle/>
        <a:p>
          <a:endParaRPr lang="en-US"/>
        </a:p>
      </dgm:t>
    </dgm:pt>
    <dgm:pt modelId="{51B21B48-4356-4555-B11D-9F25B9F4F068}" type="sibTrans" cxnId="{1C958E9F-FF1C-4FFE-875E-E09F0E8B2097}">
      <dgm:prSet/>
      <dgm:spPr/>
      <dgm:t>
        <a:bodyPr/>
        <a:lstStyle/>
        <a:p>
          <a:endParaRPr lang="en-US"/>
        </a:p>
      </dgm:t>
    </dgm:pt>
    <dgm:pt modelId="{C6353C00-98E8-4DDC-9674-23D29DCB3CF6}">
      <dgm:prSet custT="1"/>
      <dgm:spPr/>
      <dgm:t>
        <a:bodyPr/>
        <a:lstStyle/>
        <a:p>
          <a:r>
            <a:rPr lang="en-US" sz="1050" dirty="0"/>
            <a:t>Data Systems </a:t>
          </a:r>
          <a:r>
            <a:rPr lang="en-US" sz="1050" b="0" dirty="0"/>
            <a:t>Manager</a:t>
          </a:r>
        </a:p>
        <a:p>
          <a:r>
            <a:rPr lang="en-US" sz="1050" b="1" dirty="0"/>
            <a:t>Sharon Lucas</a:t>
          </a:r>
        </a:p>
      </dgm:t>
    </dgm:pt>
    <dgm:pt modelId="{17D569E1-3CE0-4827-81B7-24716D8410B4}" type="parTrans" cxnId="{3CC88026-4D4D-4B96-AE6E-A000016BB0BA}">
      <dgm:prSet/>
      <dgm:spPr/>
      <dgm:t>
        <a:bodyPr/>
        <a:lstStyle/>
        <a:p>
          <a:endParaRPr lang="en-US"/>
        </a:p>
      </dgm:t>
    </dgm:pt>
    <dgm:pt modelId="{D684F8EB-3446-42D7-99BD-A9283A8E506A}" type="sibTrans" cxnId="{3CC88026-4D4D-4B96-AE6E-A000016BB0BA}">
      <dgm:prSet/>
      <dgm:spPr/>
      <dgm:t>
        <a:bodyPr/>
        <a:lstStyle/>
        <a:p>
          <a:endParaRPr lang="en-US"/>
        </a:p>
      </dgm:t>
    </dgm:pt>
    <dgm:pt modelId="{01F66DF0-1124-4FD6-AFD4-756C83158CFC}">
      <dgm:prSet custT="1"/>
      <dgm:spPr/>
      <dgm:t>
        <a:bodyPr/>
        <a:lstStyle/>
        <a:p>
          <a:r>
            <a:rPr lang="en-US" sz="1050" dirty="0"/>
            <a:t>Executive </a:t>
          </a:r>
          <a:r>
            <a:rPr lang="en-US" sz="1050" b="1" dirty="0"/>
            <a:t>Asst.</a:t>
          </a:r>
        </a:p>
        <a:p>
          <a:r>
            <a:rPr lang="en-US" sz="1050" b="1" dirty="0"/>
            <a:t>Pam Nisewonger</a:t>
          </a:r>
        </a:p>
      </dgm:t>
    </dgm:pt>
    <dgm:pt modelId="{269EFE35-ADC6-464C-9DD9-85050897690E}" type="parTrans" cxnId="{92153689-1C75-4141-B08E-931A62172394}">
      <dgm:prSet/>
      <dgm:spPr/>
      <dgm:t>
        <a:bodyPr/>
        <a:lstStyle/>
        <a:p>
          <a:endParaRPr lang="en-US"/>
        </a:p>
      </dgm:t>
    </dgm:pt>
    <dgm:pt modelId="{66217BF1-17B7-4568-8EBB-641B8091268B}" type="sibTrans" cxnId="{92153689-1C75-4141-B08E-931A62172394}">
      <dgm:prSet/>
      <dgm:spPr/>
      <dgm:t>
        <a:bodyPr/>
        <a:lstStyle/>
        <a:p>
          <a:endParaRPr lang="en-US"/>
        </a:p>
      </dgm:t>
    </dgm:pt>
    <dgm:pt modelId="{2E09F55A-041F-41C9-91E3-092FB04D68AE}">
      <dgm:prSet custT="1"/>
      <dgm:spPr/>
      <dgm:t>
        <a:bodyPr/>
        <a:lstStyle/>
        <a:p>
          <a:r>
            <a:rPr lang="en-US" sz="1050" dirty="0"/>
            <a:t>Financial Assistant</a:t>
          </a:r>
        </a:p>
        <a:p>
          <a:r>
            <a:rPr lang="en-US" sz="1050" b="1" dirty="0"/>
            <a:t>Kurt Westley</a:t>
          </a:r>
        </a:p>
      </dgm:t>
    </dgm:pt>
    <dgm:pt modelId="{F3FF074C-323C-4CFB-9B90-EDD26B6E5805}" type="parTrans" cxnId="{5DDF887A-FA41-4A47-B93C-83A8B9B658FC}">
      <dgm:prSet/>
      <dgm:spPr/>
      <dgm:t>
        <a:bodyPr/>
        <a:lstStyle/>
        <a:p>
          <a:endParaRPr lang="en-US"/>
        </a:p>
      </dgm:t>
    </dgm:pt>
    <dgm:pt modelId="{9E77DEF0-4D89-4D7B-AFFF-619208453A3A}" type="sibTrans" cxnId="{5DDF887A-FA41-4A47-B93C-83A8B9B658FC}">
      <dgm:prSet/>
      <dgm:spPr/>
      <dgm:t>
        <a:bodyPr/>
        <a:lstStyle/>
        <a:p>
          <a:endParaRPr lang="en-US"/>
        </a:p>
      </dgm:t>
    </dgm:pt>
    <dgm:pt modelId="{FA3B8B61-DC64-4D8A-AAA2-DCD9279D8618}">
      <dgm:prSet custT="1"/>
      <dgm:spPr/>
      <dgm:t>
        <a:bodyPr/>
        <a:lstStyle/>
        <a:p>
          <a:r>
            <a:rPr lang="en-US" sz="1050" dirty="0"/>
            <a:t>Admin. Support Asst.</a:t>
          </a:r>
        </a:p>
        <a:p>
          <a:r>
            <a:rPr lang="en-US" sz="1050" b="1" dirty="0"/>
            <a:t>Christie Damus</a:t>
          </a:r>
        </a:p>
      </dgm:t>
    </dgm:pt>
    <dgm:pt modelId="{759D75C3-9CEC-48C8-BC35-32D72FE05486}" type="parTrans" cxnId="{4E11F34C-8BE7-4E03-AD3F-4B9928B4B968}">
      <dgm:prSet/>
      <dgm:spPr/>
      <dgm:t>
        <a:bodyPr/>
        <a:lstStyle/>
        <a:p>
          <a:endParaRPr lang="en-US"/>
        </a:p>
      </dgm:t>
    </dgm:pt>
    <dgm:pt modelId="{A9125050-75AD-4C39-B250-5BCFFEB8E6CA}" type="sibTrans" cxnId="{4E11F34C-8BE7-4E03-AD3F-4B9928B4B968}">
      <dgm:prSet/>
      <dgm:spPr/>
      <dgm:t>
        <a:bodyPr/>
        <a:lstStyle/>
        <a:p>
          <a:endParaRPr lang="en-US"/>
        </a:p>
      </dgm:t>
    </dgm:pt>
    <dgm:pt modelId="{24B820B7-E256-4833-B4D3-6DE0EBBF6BB0}" type="pres">
      <dgm:prSet presAssocID="{191C19BA-D4B5-4C79-ADFC-C9DB62CB657C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5C0605D-2F4A-4B96-AEA7-CE47E408326C}" type="pres">
      <dgm:prSet presAssocID="{8A756E36-1445-41E8-AE17-D32102AC850C}" presName="hierRoot1" presStyleCnt="0"/>
      <dgm:spPr/>
    </dgm:pt>
    <dgm:pt modelId="{00F2410B-81ED-43F5-BBFB-026D5BFA70E2}" type="pres">
      <dgm:prSet presAssocID="{8A756E36-1445-41E8-AE17-D32102AC850C}" presName="composite" presStyleCnt="0"/>
      <dgm:spPr/>
    </dgm:pt>
    <dgm:pt modelId="{20F2D3B0-109A-4C52-9FA6-8D64E666BD29}" type="pres">
      <dgm:prSet presAssocID="{8A756E36-1445-41E8-AE17-D32102AC850C}" presName="background" presStyleLbl="node0" presStyleIdx="0" presStyleCnt="3"/>
      <dgm:spPr/>
    </dgm:pt>
    <dgm:pt modelId="{BB5168F9-375B-4159-8AC9-F5E64C244A77}" type="pres">
      <dgm:prSet presAssocID="{8A756E36-1445-41E8-AE17-D32102AC850C}" presName="text" presStyleLbl="fgAcc0" presStyleIdx="0" presStyleCnt="3" custScaleX="148556" custScaleY="74481" custLinFactNeighborX="2864" custLinFactNeighborY="-57783">
        <dgm:presLayoutVars>
          <dgm:chPref val="3"/>
        </dgm:presLayoutVars>
      </dgm:prSet>
      <dgm:spPr/>
    </dgm:pt>
    <dgm:pt modelId="{A2FC417E-41A4-415F-9D75-87A2E8F6D9A3}" type="pres">
      <dgm:prSet presAssocID="{8A756E36-1445-41E8-AE17-D32102AC850C}" presName="hierChild2" presStyleCnt="0"/>
      <dgm:spPr/>
    </dgm:pt>
    <dgm:pt modelId="{9EEE46DB-B2CC-46FC-977E-75094855C785}" type="pres">
      <dgm:prSet presAssocID="{658ABD68-9A22-4322-957D-BF0BD08E34DD}" presName="Name10" presStyleLbl="parChTrans1D2" presStyleIdx="0" presStyleCnt="2"/>
      <dgm:spPr/>
    </dgm:pt>
    <dgm:pt modelId="{C484C488-6921-4AB2-A6A3-B0F81949DF1B}" type="pres">
      <dgm:prSet presAssocID="{B5577819-DE23-4699-BC4D-1F2A3772656D}" presName="hierRoot2" presStyleCnt="0"/>
      <dgm:spPr/>
    </dgm:pt>
    <dgm:pt modelId="{E827B0AE-908E-4D90-9DB7-1F8C596DDF1E}" type="pres">
      <dgm:prSet presAssocID="{B5577819-DE23-4699-BC4D-1F2A3772656D}" presName="composite2" presStyleCnt="0"/>
      <dgm:spPr/>
    </dgm:pt>
    <dgm:pt modelId="{70C664B9-8F5A-4743-BBB7-992F56EB7F89}" type="pres">
      <dgm:prSet presAssocID="{B5577819-DE23-4699-BC4D-1F2A3772656D}" presName="background2" presStyleLbl="node2" presStyleIdx="0" presStyleCnt="2"/>
      <dgm:spPr/>
    </dgm:pt>
    <dgm:pt modelId="{4C970AE2-BF44-44C2-B3E6-C94E6F383FBF}" type="pres">
      <dgm:prSet presAssocID="{B5577819-DE23-4699-BC4D-1F2A3772656D}" presName="text2" presStyleLbl="fgAcc2" presStyleIdx="0" presStyleCnt="2" custScaleX="117909" custScaleY="74067" custLinFactNeighborX="6593" custLinFactNeighborY="-19319">
        <dgm:presLayoutVars>
          <dgm:chPref val="3"/>
        </dgm:presLayoutVars>
      </dgm:prSet>
      <dgm:spPr/>
    </dgm:pt>
    <dgm:pt modelId="{583ED2E6-52DA-4611-963C-7919B2327D46}" type="pres">
      <dgm:prSet presAssocID="{B5577819-DE23-4699-BC4D-1F2A3772656D}" presName="hierChild3" presStyleCnt="0"/>
      <dgm:spPr/>
    </dgm:pt>
    <dgm:pt modelId="{F9CCAE14-2B07-491F-B950-20B3BA1EF65D}" type="pres">
      <dgm:prSet presAssocID="{578C265B-DAB3-41A4-AB60-E008014FFF35}" presName="Name17" presStyleLbl="parChTrans1D3" presStyleIdx="0" presStyleCnt="8"/>
      <dgm:spPr/>
    </dgm:pt>
    <dgm:pt modelId="{F7A02311-5FC1-4E1C-A9E8-39372DF7E504}" type="pres">
      <dgm:prSet presAssocID="{DDFEA38F-5907-4940-880A-1AE0A6E22B6B}" presName="hierRoot3" presStyleCnt="0"/>
      <dgm:spPr/>
    </dgm:pt>
    <dgm:pt modelId="{9124C7E8-F844-45EA-BD8B-87F7290086E3}" type="pres">
      <dgm:prSet presAssocID="{DDFEA38F-5907-4940-880A-1AE0A6E22B6B}" presName="composite3" presStyleCnt="0"/>
      <dgm:spPr/>
    </dgm:pt>
    <dgm:pt modelId="{31E43918-A15C-4FFD-9BE3-8878F4D6190F}" type="pres">
      <dgm:prSet presAssocID="{DDFEA38F-5907-4940-880A-1AE0A6E22B6B}" presName="background3" presStyleLbl="node3" presStyleIdx="0" presStyleCnt="8"/>
      <dgm:spPr/>
    </dgm:pt>
    <dgm:pt modelId="{492BB437-5DDA-48B1-9954-EB22062E4385}" type="pres">
      <dgm:prSet presAssocID="{DDFEA38F-5907-4940-880A-1AE0A6E22B6B}" presName="text3" presStyleLbl="fgAcc3" presStyleIdx="0" presStyleCnt="8" custScaleX="68977" custScaleY="74067" custLinFactNeighborX="-7864" custLinFactNeighborY="2477">
        <dgm:presLayoutVars>
          <dgm:chPref val="3"/>
        </dgm:presLayoutVars>
      </dgm:prSet>
      <dgm:spPr/>
    </dgm:pt>
    <dgm:pt modelId="{0FDD5FB3-A55A-4562-BE44-577181725AAE}" type="pres">
      <dgm:prSet presAssocID="{DDFEA38F-5907-4940-880A-1AE0A6E22B6B}" presName="hierChild4" presStyleCnt="0"/>
      <dgm:spPr/>
    </dgm:pt>
    <dgm:pt modelId="{46993089-780F-480E-955F-73AA20EF3DD7}" type="pres">
      <dgm:prSet presAssocID="{1F89C140-A983-4BF3-B6D7-C58BE80FD469}" presName="Name17" presStyleLbl="parChTrans1D3" presStyleIdx="1" presStyleCnt="8"/>
      <dgm:spPr/>
    </dgm:pt>
    <dgm:pt modelId="{AAA70C75-EDDF-42A8-8D59-0ACB2774C175}" type="pres">
      <dgm:prSet presAssocID="{933F318E-B728-42A4-BDA3-8B85916B5D83}" presName="hierRoot3" presStyleCnt="0"/>
      <dgm:spPr/>
    </dgm:pt>
    <dgm:pt modelId="{D9B82C76-F451-4AAD-9474-85A37E074100}" type="pres">
      <dgm:prSet presAssocID="{933F318E-B728-42A4-BDA3-8B85916B5D83}" presName="composite3" presStyleCnt="0"/>
      <dgm:spPr/>
    </dgm:pt>
    <dgm:pt modelId="{03B555FC-58EB-4C03-A41F-B3C82F75FB40}" type="pres">
      <dgm:prSet presAssocID="{933F318E-B728-42A4-BDA3-8B85916B5D83}" presName="background3" presStyleLbl="node3" presStyleIdx="1" presStyleCnt="8"/>
      <dgm:spPr/>
    </dgm:pt>
    <dgm:pt modelId="{BB0A41FF-1922-4956-931C-8050B1790141}" type="pres">
      <dgm:prSet presAssocID="{933F318E-B728-42A4-BDA3-8B85916B5D83}" presName="text3" presStyleLbl="fgAcc3" presStyleIdx="1" presStyleCnt="8" custScaleX="77985" custScaleY="74067" custLinFactNeighborX="-7876" custLinFactNeighborY="1238">
        <dgm:presLayoutVars>
          <dgm:chPref val="3"/>
        </dgm:presLayoutVars>
      </dgm:prSet>
      <dgm:spPr/>
    </dgm:pt>
    <dgm:pt modelId="{2E5D1F2E-3B61-45E3-B284-1C9061E279D7}" type="pres">
      <dgm:prSet presAssocID="{933F318E-B728-42A4-BDA3-8B85916B5D83}" presName="hierChild4" presStyleCnt="0"/>
      <dgm:spPr/>
    </dgm:pt>
    <dgm:pt modelId="{D454581A-11D2-4645-B01A-F41DBC3BF423}" type="pres">
      <dgm:prSet presAssocID="{945AB142-3351-4063-BAD4-0B6133A44088}" presName="Name17" presStyleLbl="parChTrans1D3" presStyleIdx="2" presStyleCnt="8"/>
      <dgm:spPr/>
    </dgm:pt>
    <dgm:pt modelId="{2EBE4187-FD14-4160-8285-F3AB0866D1D3}" type="pres">
      <dgm:prSet presAssocID="{1FE0BF79-8912-46CE-A6E8-39D4EF3E8767}" presName="hierRoot3" presStyleCnt="0"/>
      <dgm:spPr/>
    </dgm:pt>
    <dgm:pt modelId="{08D947E2-8809-4A9A-A6AE-A368B17436B7}" type="pres">
      <dgm:prSet presAssocID="{1FE0BF79-8912-46CE-A6E8-39D4EF3E8767}" presName="composite3" presStyleCnt="0"/>
      <dgm:spPr/>
    </dgm:pt>
    <dgm:pt modelId="{9C41B554-25BE-400E-81CC-B85CAC0EADCD}" type="pres">
      <dgm:prSet presAssocID="{1FE0BF79-8912-46CE-A6E8-39D4EF3E8767}" presName="background3" presStyleLbl="node3" presStyleIdx="2" presStyleCnt="8"/>
      <dgm:spPr/>
    </dgm:pt>
    <dgm:pt modelId="{93E99DD6-73DC-47B5-B3DA-69E8BC9AD7C1}" type="pres">
      <dgm:prSet presAssocID="{1FE0BF79-8912-46CE-A6E8-39D4EF3E8767}" presName="text3" presStyleLbl="fgAcc3" presStyleIdx="2" presStyleCnt="8" custScaleX="79520" custScaleY="74067" custLinFactNeighborX="-8651">
        <dgm:presLayoutVars>
          <dgm:chPref val="3"/>
        </dgm:presLayoutVars>
      </dgm:prSet>
      <dgm:spPr/>
    </dgm:pt>
    <dgm:pt modelId="{7E2AD6AE-BF23-47EB-80B9-B5D46AAB99DC}" type="pres">
      <dgm:prSet presAssocID="{1FE0BF79-8912-46CE-A6E8-39D4EF3E8767}" presName="hierChild4" presStyleCnt="0"/>
      <dgm:spPr/>
    </dgm:pt>
    <dgm:pt modelId="{79868D7E-6DDE-4100-8E0B-53E4B8B71BAA}" type="pres">
      <dgm:prSet presAssocID="{219E25FF-78C0-4BF3-B507-6138F53A4F7B}" presName="Name17" presStyleLbl="parChTrans1D3" presStyleIdx="3" presStyleCnt="8"/>
      <dgm:spPr/>
    </dgm:pt>
    <dgm:pt modelId="{76206771-F8D3-4C83-86CE-B52376CD7B90}" type="pres">
      <dgm:prSet presAssocID="{081299D9-530E-47FC-AD6C-C1231725148D}" presName="hierRoot3" presStyleCnt="0"/>
      <dgm:spPr/>
    </dgm:pt>
    <dgm:pt modelId="{8E5B8BE4-8FE9-474B-8040-2C8ED1D5FE9C}" type="pres">
      <dgm:prSet presAssocID="{081299D9-530E-47FC-AD6C-C1231725148D}" presName="composite3" presStyleCnt="0"/>
      <dgm:spPr/>
    </dgm:pt>
    <dgm:pt modelId="{77F3C6C0-4B76-46C8-AFE4-128C92BE1558}" type="pres">
      <dgm:prSet presAssocID="{081299D9-530E-47FC-AD6C-C1231725148D}" presName="background3" presStyleLbl="node3" presStyleIdx="3" presStyleCnt="8"/>
      <dgm:spPr/>
    </dgm:pt>
    <dgm:pt modelId="{16CD18A5-09C3-4E66-A9E7-093B0D2AF207}" type="pres">
      <dgm:prSet presAssocID="{081299D9-530E-47FC-AD6C-C1231725148D}" presName="text3" presStyleLbl="fgAcc3" presStyleIdx="3" presStyleCnt="8" custScaleX="100855" custScaleY="74067" custLinFactNeighborX="-5865">
        <dgm:presLayoutVars>
          <dgm:chPref val="3"/>
        </dgm:presLayoutVars>
      </dgm:prSet>
      <dgm:spPr/>
    </dgm:pt>
    <dgm:pt modelId="{5328EE87-4506-41A2-8605-9A637C8912A4}" type="pres">
      <dgm:prSet presAssocID="{081299D9-530E-47FC-AD6C-C1231725148D}" presName="hierChild4" presStyleCnt="0"/>
      <dgm:spPr/>
    </dgm:pt>
    <dgm:pt modelId="{FD62FBCF-BE97-4953-8FC5-A004F518C077}" type="pres">
      <dgm:prSet presAssocID="{080CF1EC-02B7-438A-AD3E-9D59AD5210DD}" presName="Name10" presStyleLbl="parChTrans1D2" presStyleIdx="1" presStyleCnt="2"/>
      <dgm:spPr/>
    </dgm:pt>
    <dgm:pt modelId="{FA458C77-FD35-4E10-AFFF-9F15C4AB85E4}" type="pres">
      <dgm:prSet presAssocID="{E53A99DB-EC7A-4E01-8DE4-B0F053607A46}" presName="hierRoot2" presStyleCnt="0"/>
      <dgm:spPr/>
    </dgm:pt>
    <dgm:pt modelId="{02438C65-80A3-46DF-A09E-1B5A3CF2D38E}" type="pres">
      <dgm:prSet presAssocID="{E53A99DB-EC7A-4E01-8DE4-B0F053607A46}" presName="composite2" presStyleCnt="0"/>
      <dgm:spPr/>
    </dgm:pt>
    <dgm:pt modelId="{04723D53-72DD-4B89-9BCA-3AD7332EA45C}" type="pres">
      <dgm:prSet presAssocID="{E53A99DB-EC7A-4E01-8DE4-B0F053607A46}" presName="background2" presStyleLbl="node2" presStyleIdx="1" presStyleCnt="2"/>
      <dgm:spPr/>
    </dgm:pt>
    <dgm:pt modelId="{03FDEA94-0410-444F-A2F1-925F122E0CF9}" type="pres">
      <dgm:prSet presAssocID="{E53A99DB-EC7A-4E01-8DE4-B0F053607A46}" presName="text2" presStyleLbl="fgAcc2" presStyleIdx="1" presStyleCnt="2" custScaleX="107064" custScaleY="74481" custLinFactNeighborX="8930" custLinFactNeighborY="-19319">
        <dgm:presLayoutVars>
          <dgm:chPref val="3"/>
        </dgm:presLayoutVars>
      </dgm:prSet>
      <dgm:spPr/>
    </dgm:pt>
    <dgm:pt modelId="{FF9CD566-918C-4C9D-9117-591C14810A2F}" type="pres">
      <dgm:prSet presAssocID="{E53A99DB-EC7A-4E01-8DE4-B0F053607A46}" presName="hierChild3" presStyleCnt="0"/>
      <dgm:spPr/>
    </dgm:pt>
    <dgm:pt modelId="{8A6563DB-183A-49A0-BFED-5957A7600783}" type="pres">
      <dgm:prSet presAssocID="{BF16BFAD-2491-4C5B-920F-FD9AA494F836}" presName="Name17" presStyleLbl="parChTrans1D3" presStyleIdx="4" presStyleCnt="8"/>
      <dgm:spPr/>
    </dgm:pt>
    <dgm:pt modelId="{DC06DDA8-9E17-47B7-A423-AB30CE64A72D}" type="pres">
      <dgm:prSet presAssocID="{E7BED91E-5FE0-4F7F-8B54-776BBDD384AE}" presName="hierRoot3" presStyleCnt="0"/>
      <dgm:spPr/>
    </dgm:pt>
    <dgm:pt modelId="{5C55EB67-26D2-46D4-BD39-1633844A763A}" type="pres">
      <dgm:prSet presAssocID="{E7BED91E-5FE0-4F7F-8B54-776BBDD384AE}" presName="composite3" presStyleCnt="0"/>
      <dgm:spPr/>
    </dgm:pt>
    <dgm:pt modelId="{2779D9A8-30F1-4A90-B978-8F2BC64CE369}" type="pres">
      <dgm:prSet presAssocID="{E7BED91E-5FE0-4F7F-8B54-776BBDD384AE}" presName="background3" presStyleLbl="node3" presStyleIdx="4" presStyleCnt="8"/>
      <dgm:spPr/>
    </dgm:pt>
    <dgm:pt modelId="{3EACAE09-0021-43BE-95D2-0F294DB07926}" type="pres">
      <dgm:prSet presAssocID="{E7BED91E-5FE0-4F7F-8B54-776BBDD384AE}" presName="text3" presStyleLbl="fgAcc3" presStyleIdx="4" presStyleCnt="8" custScaleX="74242" custScaleY="74067" custLinFactNeighborX="-7503">
        <dgm:presLayoutVars>
          <dgm:chPref val="3"/>
        </dgm:presLayoutVars>
      </dgm:prSet>
      <dgm:spPr/>
    </dgm:pt>
    <dgm:pt modelId="{714C1BE4-24C6-4C5E-976F-D5AA0EA8DCA3}" type="pres">
      <dgm:prSet presAssocID="{E7BED91E-5FE0-4F7F-8B54-776BBDD384AE}" presName="hierChild4" presStyleCnt="0"/>
      <dgm:spPr/>
    </dgm:pt>
    <dgm:pt modelId="{793FB922-E428-47C1-8A5C-CC0B4FF1C2E0}" type="pres">
      <dgm:prSet presAssocID="{F3FF074C-323C-4CFB-9B90-EDD26B6E5805}" presName="Name23" presStyleLbl="parChTrans1D4" presStyleIdx="0" presStyleCnt="1"/>
      <dgm:spPr/>
    </dgm:pt>
    <dgm:pt modelId="{62194783-80DB-4DA3-A6D0-39630DE18F82}" type="pres">
      <dgm:prSet presAssocID="{2E09F55A-041F-41C9-91E3-092FB04D68AE}" presName="hierRoot4" presStyleCnt="0"/>
      <dgm:spPr/>
    </dgm:pt>
    <dgm:pt modelId="{3B1DB9CA-7E44-46FD-8C44-E02A31019BEF}" type="pres">
      <dgm:prSet presAssocID="{2E09F55A-041F-41C9-91E3-092FB04D68AE}" presName="composite4" presStyleCnt="0"/>
      <dgm:spPr/>
    </dgm:pt>
    <dgm:pt modelId="{5B59252C-0C81-401C-8F34-3E0E0FC9F1E6}" type="pres">
      <dgm:prSet presAssocID="{2E09F55A-041F-41C9-91E3-092FB04D68AE}" presName="background4" presStyleLbl="node4" presStyleIdx="0" presStyleCnt="1"/>
      <dgm:spPr/>
    </dgm:pt>
    <dgm:pt modelId="{57344279-CB90-422F-B38A-064CB459C17C}" type="pres">
      <dgm:prSet presAssocID="{2E09F55A-041F-41C9-91E3-092FB04D68AE}" presName="text4" presStyleLbl="fgAcc4" presStyleIdx="0" presStyleCnt="1" custScaleX="95357" custScaleY="74067" custLinFactNeighborX="-7503" custLinFactNeighborY="5141">
        <dgm:presLayoutVars>
          <dgm:chPref val="3"/>
        </dgm:presLayoutVars>
      </dgm:prSet>
      <dgm:spPr/>
    </dgm:pt>
    <dgm:pt modelId="{DD06FAEA-A956-479E-93CD-F1A71F01924D}" type="pres">
      <dgm:prSet presAssocID="{2E09F55A-041F-41C9-91E3-092FB04D68AE}" presName="hierChild5" presStyleCnt="0"/>
      <dgm:spPr/>
    </dgm:pt>
    <dgm:pt modelId="{69F0DB7D-9BB2-4EDD-9A1A-E8B652F3930A}" type="pres">
      <dgm:prSet presAssocID="{C558E2CD-3DE4-4B51-8D5D-3C5878144C37}" presName="Name17" presStyleLbl="parChTrans1D3" presStyleIdx="5" presStyleCnt="8"/>
      <dgm:spPr/>
    </dgm:pt>
    <dgm:pt modelId="{F852E6CB-4196-4692-81A4-5BCEF0C002D4}" type="pres">
      <dgm:prSet presAssocID="{C0D8BFFD-FB70-4C47-9A25-DA807C32629A}" presName="hierRoot3" presStyleCnt="0"/>
      <dgm:spPr/>
    </dgm:pt>
    <dgm:pt modelId="{45E36FB3-C8E8-4F0F-B537-DB572F69B953}" type="pres">
      <dgm:prSet presAssocID="{C0D8BFFD-FB70-4C47-9A25-DA807C32629A}" presName="composite3" presStyleCnt="0"/>
      <dgm:spPr/>
    </dgm:pt>
    <dgm:pt modelId="{C7E7583E-31CF-438D-A47D-392C47CFD8BA}" type="pres">
      <dgm:prSet presAssocID="{C0D8BFFD-FB70-4C47-9A25-DA807C32629A}" presName="background3" presStyleLbl="node3" presStyleIdx="5" presStyleCnt="8"/>
      <dgm:spPr/>
    </dgm:pt>
    <dgm:pt modelId="{110D0588-AA70-49A0-96F1-02EE10F2B708}" type="pres">
      <dgm:prSet presAssocID="{C0D8BFFD-FB70-4C47-9A25-DA807C32629A}" presName="text3" presStyleLbl="fgAcc3" presStyleIdx="5" presStyleCnt="8" custScaleX="65726" custScaleY="74067" custLinFactNeighborX="-3932">
        <dgm:presLayoutVars>
          <dgm:chPref val="3"/>
        </dgm:presLayoutVars>
      </dgm:prSet>
      <dgm:spPr/>
    </dgm:pt>
    <dgm:pt modelId="{E76BB9E8-7105-4CAC-B93E-22838A880A7D}" type="pres">
      <dgm:prSet presAssocID="{C0D8BFFD-FB70-4C47-9A25-DA807C32629A}" presName="hierChild4" presStyleCnt="0"/>
      <dgm:spPr/>
    </dgm:pt>
    <dgm:pt modelId="{F8FE2DAB-7A8E-457D-89DE-98FC3A79DEE0}" type="pres">
      <dgm:prSet presAssocID="{211D7122-E56C-4138-8172-A360C929AC8E}" presName="Name17" presStyleLbl="parChTrans1D3" presStyleIdx="6" presStyleCnt="8"/>
      <dgm:spPr/>
    </dgm:pt>
    <dgm:pt modelId="{6AFF609C-6F34-4D5B-89C6-E3B72BC6D6DB}" type="pres">
      <dgm:prSet presAssocID="{190F2B55-94CD-4746-8CC8-D135BEDA4A3A}" presName="hierRoot3" presStyleCnt="0"/>
      <dgm:spPr/>
    </dgm:pt>
    <dgm:pt modelId="{529846C6-08ED-4339-9D23-02CCB81A2BF6}" type="pres">
      <dgm:prSet presAssocID="{190F2B55-94CD-4746-8CC8-D135BEDA4A3A}" presName="composite3" presStyleCnt="0"/>
      <dgm:spPr/>
    </dgm:pt>
    <dgm:pt modelId="{BE23C3F6-74DD-48DE-AD31-13C6FBFD1230}" type="pres">
      <dgm:prSet presAssocID="{190F2B55-94CD-4746-8CC8-D135BEDA4A3A}" presName="background3" presStyleLbl="node3" presStyleIdx="6" presStyleCnt="8"/>
      <dgm:spPr/>
    </dgm:pt>
    <dgm:pt modelId="{A6ABB88B-0F7A-458E-A3FB-225202F23B20}" type="pres">
      <dgm:prSet presAssocID="{190F2B55-94CD-4746-8CC8-D135BEDA4A3A}" presName="text3" presStyleLbl="fgAcc3" presStyleIdx="6" presStyleCnt="8" custScaleX="68942" custScaleY="74067">
        <dgm:presLayoutVars>
          <dgm:chPref val="3"/>
        </dgm:presLayoutVars>
      </dgm:prSet>
      <dgm:spPr/>
    </dgm:pt>
    <dgm:pt modelId="{935B11E6-0E6B-4E57-A7FE-DA1481D1CB34}" type="pres">
      <dgm:prSet presAssocID="{190F2B55-94CD-4746-8CC8-D135BEDA4A3A}" presName="hierChild4" presStyleCnt="0"/>
      <dgm:spPr/>
    </dgm:pt>
    <dgm:pt modelId="{9123A656-0C69-42F9-88EC-1EF24D19798C}" type="pres">
      <dgm:prSet presAssocID="{17D569E1-3CE0-4827-81B7-24716D8410B4}" presName="Name17" presStyleLbl="parChTrans1D3" presStyleIdx="7" presStyleCnt="8"/>
      <dgm:spPr/>
    </dgm:pt>
    <dgm:pt modelId="{C3DBB17B-3554-4F92-A319-B1092F97E312}" type="pres">
      <dgm:prSet presAssocID="{C6353C00-98E8-4DDC-9674-23D29DCB3CF6}" presName="hierRoot3" presStyleCnt="0"/>
      <dgm:spPr/>
    </dgm:pt>
    <dgm:pt modelId="{FCD99078-59F6-439F-8FDD-19D51415DCB0}" type="pres">
      <dgm:prSet presAssocID="{C6353C00-98E8-4DDC-9674-23D29DCB3CF6}" presName="composite3" presStyleCnt="0"/>
      <dgm:spPr/>
    </dgm:pt>
    <dgm:pt modelId="{F12B4E4F-2FEA-49D3-9788-001585B75F46}" type="pres">
      <dgm:prSet presAssocID="{C6353C00-98E8-4DDC-9674-23D29DCB3CF6}" presName="background3" presStyleLbl="node3" presStyleIdx="7" presStyleCnt="8"/>
      <dgm:spPr/>
    </dgm:pt>
    <dgm:pt modelId="{1F567D62-AFE7-418C-910E-C110DE475AAF}" type="pres">
      <dgm:prSet presAssocID="{C6353C00-98E8-4DDC-9674-23D29DCB3CF6}" presName="text3" presStyleLbl="fgAcc3" presStyleIdx="7" presStyleCnt="8" custScaleX="84235" custScaleY="74481" custLinFactNeighborX="2297">
        <dgm:presLayoutVars>
          <dgm:chPref val="3"/>
        </dgm:presLayoutVars>
      </dgm:prSet>
      <dgm:spPr/>
    </dgm:pt>
    <dgm:pt modelId="{23B429F6-67B7-411D-8970-261C97A165AD}" type="pres">
      <dgm:prSet presAssocID="{C6353C00-98E8-4DDC-9674-23D29DCB3CF6}" presName="hierChild4" presStyleCnt="0"/>
      <dgm:spPr/>
    </dgm:pt>
    <dgm:pt modelId="{9A6D00B4-C24D-4633-B217-89F527099612}" type="pres">
      <dgm:prSet presAssocID="{01F66DF0-1124-4FD6-AFD4-756C83158CFC}" presName="hierRoot1" presStyleCnt="0"/>
      <dgm:spPr/>
    </dgm:pt>
    <dgm:pt modelId="{D745F44A-D16E-4F94-A23A-03359266120D}" type="pres">
      <dgm:prSet presAssocID="{01F66DF0-1124-4FD6-AFD4-756C83158CFC}" presName="composite" presStyleCnt="0"/>
      <dgm:spPr/>
    </dgm:pt>
    <dgm:pt modelId="{2A644BFF-20E1-4ACB-B601-F5672A5E42E8}" type="pres">
      <dgm:prSet presAssocID="{01F66DF0-1124-4FD6-AFD4-756C83158CFC}" presName="background" presStyleLbl="node0" presStyleIdx="1" presStyleCnt="3"/>
      <dgm:spPr/>
    </dgm:pt>
    <dgm:pt modelId="{894D9D4C-E2D9-4D24-A683-C005B11E0455}" type="pres">
      <dgm:prSet presAssocID="{01F66DF0-1124-4FD6-AFD4-756C83158CFC}" presName="text" presStyleLbl="fgAcc0" presStyleIdx="1" presStyleCnt="3" custScaleX="94767" custScaleY="74481" custLinFactX="-70619" custLinFactNeighborX="-100000" custLinFactNeighborY="-32201">
        <dgm:presLayoutVars>
          <dgm:chPref val="3"/>
        </dgm:presLayoutVars>
      </dgm:prSet>
      <dgm:spPr/>
    </dgm:pt>
    <dgm:pt modelId="{2D7122D3-5BFC-4E95-92C5-831EA0B49206}" type="pres">
      <dgm:prSet presAssocID="{01F66DF0-1124-4FD6-AFD4-756C83158CFC}" presName="hierChild2" presStyleCnt="0"/>
      <dgm:spPr/>
    </dgm:pt>
    <dgm:pt modelId="{0FADA268-7FB0-4A23-97BB-9A0D4910987A}" type="pres">
      <dgm:prSet presAssocID="{FA3B8B61-DC64-4D8A-AAA2-DCD9279D8618}" presName="hierRoot1" presStyleCnt="0"/>
      <dgm:spPr/>
    </dgm:pt>
    <dgm:pt modelId="{7CA12781-41C9-427F-B732-99AA21A8B31F}" type="pres">
      <dgm:prSet presAssocID="{FA3B8B61-DC64-4D8A-AAA2-DCD9279D8618}" presName="composite" presStyleCnt="0"/>
      <dgm:spPr/>
    </dgm:pt>
    <dgm:pt modelId="{3B2E93E9-4D2C-42DC-BBA4-85B5250ED104}" type="pres">
      <dgm:prSet presAssocID="{FA3B8B61-DC64-4D8A-AAA2-DCD9279D8618}" presName="background" presStyleLbl="node0" presStyleIdx="2" presStyleCnt="3"/>
      <dgm:spPr/>
    </dgm:pt>
    <dgm:pt modelId="{E2296578-1AE7-40EC-BBCF-2390EB426902}" type="pres">
      <dgm:prSet presAssocID="{FA3B8B61-DC64-4D8A-AAA2-DCD9279D8618}" presName="text" presStyleLbl="fgAcc0" presStyleIdx="2" presStyleCnt="3" custScaleX="99324" custScaleY="74481" custLinFactNeighborX="-52967" custLinFactNeighborY="80276">
        <dgm:presLayoutVars>
          <dgm:chPref val="3"/>
        </dgm:presLayoutVars>
      </dgm:prSet>
      <dgm:spPr/>
    </dgm:pt>
    <dgm:pt modelId="{CAF49905-2D53-4575-A84F-FC3612C14C99}" type="pres">
      <dgm:prSet presAssocID="{FA3B8B61-DC64-4D8A-AAA2-DCD9279D8618}" presName="hierChild2" presStyleCnt="0"/>
      <dgm:spPr/>
    </dgm:pt>
  </dgm:ptLst>
  <dgm:cxnLst>
    <dgm:cxn modelId="{246B8C05-E82F-4C45-824A-41B0E048F42A}" srcId="{E53A99DB-EC7A-4E01-8DE4-B0F053607A46}" destId="{E7BED91E-5FE0-4F7F-8B54-776BBDD384AE}" srcOrd="0" destOrd="0" parTransId="{BF16BFAD-2491-4C5B-920F-FD9AA494F836}" sibTransId="{1B2AC86A-4F95-4F56-A422-AF84FCE60E55}"/>
    <dgm:cxn modelId="{0B9E6419-CF7A-433B-B396-45E794768344}" type="presOf" srcId="{190F2B55-94CD-4746-8CC8-D135BEDA4A3A}" destId="{A6ABB88B-0F7A-458E-A3FB-225202F23B20}" srcOrd="0" destOrd="0" presId="urn:microsoft.com/office/officeart/2005/8/layout/hierarchy1"/>
    <dgm:cxn modelId="{3CC88026-4D4D-4B96-AE6E-A000016BB0BA}" srcId="{E53A99DB-EC7A-4E01-8DE4-B0F053607A46}" destId="{C6353C00-98E8-4DDC-9674-23D29DCB3CF6}" srcOrd="3" destOrd="0" parTransId="{17D569E1-3CE0-4827-81B7-24716D8410B4}" sibTransId="{D684F8EB-3446-42D7-99BD-A9283A8E506A}"/>
    <dgm:cxn modelId="{5BC0A52B-3919-4B41-90FA-8E4EEFA609DC}" type="presOf" srcId="{933F318E-B728-42A4-BDA3-8B85916B5D83}" destId="{BB0A41FF-1922-4956-931C-8050B1790141}" srcOrd="0" destOrd="0" presId="urn:microsoft.com/office/officeart/2005/8/layout/hierarchy1"/>
    <dgm:cxn modelId="{27617933-C5EB-43E7-91D8-CC23EBAD2608}" type="presOf" srcId="{DDFEA38F-5907-4940-880A-1AE0A6E22B6B}" destId="{492BB437-5DDA-48B1-9954-EB22062E4385}" srcOrd="0" destOrd="0" presId="urn:microsoft.com/office/officeart/2005/8/layout/hierarchy1"/>
    <dgm:cxn modelId="{7DF3AA3F-A7EF-4DEF-AD93-FB36102E52F7}" srcId="{E53A99DB-EC7A-4E01-8DE4-B0F053607A46}" destId="{C0D8BFFD-FB70-4C47-9A25-DA807C32629A}" srcOrd="1" destOrd="0" parTransId="{C558E2CD-3DE4-4B51-8D5D-3C5878144C37}" sibTransId="{DE9CB551-1522-4CD6-A105-FAE1A9D250BD}"/>
    <dgm:cxn modelId="{251A0E41-799E-49F7-B090-6E5366C1DBF6}" srcId="{B5577819-DE23-4699-BC4D-1F2A3772656D}" destId="{DDFEA38F-5907-4940-880A-1AE0A6E22B6B}" srcOrd="0" destOrd="0" parTransId="{578C265B-DAB3-41A4-AB60-E008014FFF35}" sibTransId="{BAB964C8-AF29-4B8E-86DB-EEF5F729B12C}"/>
    <dgm:cxn modelId="{F53C3442-86A7-48D3-B560-FF66FD1D4FA1}" type="presOf" srcId="{B5577819-DE23-4699-BC4D-1F2A3772656D}" destId="{4C970AE2-BF44-44C2-B3E6-C94E6F383FBF}" srcOrd="0" destOrd="0" presId="urn:microsoft.com/office/officeart/2005/8/layout/hierarchy1"/>
    <dgm:cxn modelId="{83AC5262-474E-40E3-B2B9-BCBE52774954}" type="presOf" srcId="{F3FF074C-323C-4CFB-9B90-EDD26B6E5805}" destId="{793FB922-E428-47C1-8A5C-CC0B4FF1C2E0}" srcOrd="0" destOrd="0" presId="urn:microsoft.com/office/officeart/2005/8/layout/hierarchy1"/>
    <dgm:cxn modelId="{3FF8AE63-39F4-4922-AE54-D42DA2103FD4}" type="presOf" srcId="{FA3B8B61-DC64-4D8A-AAA2-DCD9279D8618}" destId="{E2296578-1AE7-40EC-BBCF-2390EB426902}" srcOrd="0" destOrd="0" presId="urn:microsoft.com/office/officeart/2005/8/layout/hierarchy1"/>
    <dgm:cxn modelId="{1AA9F368-F64E-4559-89DA-6A3AEA4F88AB}" srcId="{191C19BA-D4B5-4C79-ADFC-C9DB62CB657C}" destId="{8A756E36-1445-41E8-AE17-D32102AC850C}" srcOrd="0" destOrd="0" parTransId="{8D840D6F-30B1-4BFB-9165-2C4FD3B0A954}" sibTransId="{52C484F1-49B0-47E5-A892-5409C25B0F66}"/>
    <dgm:cxn modelId="{5388EE6B-6F0E-4513-8F90-A37788EDEDE9}" type="presOf" srcId="{2E09F55A-041F-41C9-91E3-092FB04D68AE}" destId="{57344279-CB90-422F-B38A-064CB459C17C}" srcOrd="0" destOrd="0" presId="urn:microsoft.com/office/officeart/2005/8/layout/hierarchy1"/>
    <dgm:cxn modelId="{4E11F34C-8BE7-4E03-AD3F-4B9928B4B968}" srcId="{191C19BA-D4B5-4C79-ADFC-C9DB62CB657C}" destId="{FA3B8B61-DC64-4D8A-AAA2-DCD9279D8618}" srcOrd="2" destOrd="0" parTransId="{759D75C3-9CEC-48C8-BC35-32D72FE05486}" sibTransId="{A9125050-75AD-4C39-B250-5BCFFEB8E6CA}"/>
    <dgm:cxn modelId="{5DDF887A-FA41-4A47-B93C-83A8B9B658FC}" srcId="{E7BED91E-5FE0-4F7F-8B54-776BBDD384AE}" destId="{2E09F55A-041F-41C9-91E3-092FB04D68AE}" srcOrd="0" destOrd="0" parTransId="{F3FF074C-323C-4CFB-9B90-EDD26B6E5805}" sibTransId="{9E77DEF0-4D89-4D7B-AFFF-619208453A3A}"/>
    <dgm:cxn modelId="{231E667F-EFFC-4A31-9F13-F2734AD84B32}" type="presOf" srcId="{578C265B-DAB3-41A4-AB60-E008014FFF35}" destId="{F9CCAE14-2B07-491F-B950-20B3BA1EF65D}" srcOrd="0" destOrd="0" presId="urn:microsoft.com/office/officeart/2005/8/layout/hierarchy1"/>
    <dgm:cxn modelId="{6E16B381-48FF-43E5-BB14-8A1E80109E05}" type="presOf" srcId="{191C19BA-D4B5-4C79-ADFC-C9DB62CB657C}" destId="{24B820B7-E256-4833-B4D3-6DE0EBBF6BB0}" srcOrd="0" destOrd="0" presId="urn:microsoft.com/office/officeart/2005/8/layout/hierarchy1"/>
    <dgm:cxn modelId="{2AFFB884-7C98-4824-8D7C-3BE1C3DA38F1}" type="presOf" srcId="{C0D8BFFD-FB70-4C47-9A25-DA807C32629A}" destId="{110D0588-AA70-49A0-96F1-02EE10F2B708}" srcOrd="0" destOrd="0" presId="urn:microsoft.com/office/officeart/2005/8/layout/hierarchy1"/>
    <dgm:cxn modelId="{F3B13888-86C0-4909-B29B-3185507618C8}" type="presOf" srcId="{17D569E1-3CE0-4827-81B7-24716D8410B4}" destId="{9123A656-0C69-42F9-88EC-1EF24D19798C}" srcOrd="0" destOrd="0" presId="urn:microsoft.com/office/officeart/2005/8/layout/hierarchy1"/>
    <dgm:cxn modelId="{E8C95988-37F6-4B0E-9212-DDB777AA45AF}" type="presOf" srcId="{1F89C140-A983-4BF3-B6D7-C58BE80FD469}" destId="{46993089-780F-480E-955F-73AA20EF3DD7}" srcOrd="0" destOrd="0" presId="urn:microsoft.com/office/officeart/2005/8/layout/hierarchy1"/>
    <dgm:cxn modelId="{92153689-1C75-4141-B08E-931A62172394}" srcId="{191C19BA-D4B5-4C79-ADFC-C9DB62CB657C}" destId="{01F66DF0-1124-4FD6-AFD4-756C83158CFC}" srcOrd="1" destOrd="0" parTransId="{269EFE35-ADC6-464C-9DD9-85050897690E}" sibTransId="{66217BF1-17B7-4568-8EBB-641B8091268B}"/>
    <dgm:cxn modelId="{0AC0AD8D-FB86-448A-87E5-076258524C41}" srcId="{B5577819-DE23-4699-BC4D-1F2A3772656D}" destId="{1FE0BF79-8912-46CE-A6E8-39D4EF3E8767}" srcOrd="2" destOrd="0" parTransId="{945AB142-3351-4063-BAD4-0B6133A44088}" sibTransId="{CF2552B8-96AD-4EDD-AF97-E78E6983C318}"/>
    <dgm:cxn modelId="{A926849A-ADE8-4F4D-A6EE-2A9E0F0098D4}" type="presOf" srcId="{945AB142-3351-4063-BAD4-0B6133A44088}" destId="{D454581A-11D2-4645-B01A-F41DBC3BF423}" srcOrd="0" destOrd="0" presId="urn:microsoft.com/office/officeart/2005/8/layout/hierarchy1"/>
    <dgm:cxn modelId="{7C4A969C-2D40-4EB2-B1E8-70303F3B7DD8}" type="presOf" srcId="{BF16BFAD-2491-4C5B-920F-FD9AA494F836}" destId="{8A6563DB-183A-49A0-BFED-5957A7600783}" srcOrd="0" destOrd="0" presId="urn:microsoft.com/office/officeart/2005/8/layout/hierarchy1"/>
    <dgm:cxn modelId="{1C958E9F-FF1C-4FFE-875E-E09F0E8B2097}" srcId="{B5577819-DE23-4699-BC4D-1F2A3772656D}" destId="{081299D9-530E-47FC-AD6C-C1231725148D}" srcOrd="3" destOrd="0" parTransId="{219E25FF-78C0-4BF3-B507-6138F53A4F7B}" sibTransId="{51B21B48-4356-4555-B11D-9F25B9F4F068}"/>
    <dgm:cxn modelId="{F11D8CA0-7341-40E0-988B-28E9637575AA}" type="presOf" srcId="{C6353C00-98E8-4DDC-9674-23D29DCB3CF6}" destId="{1F567D62-AFE7-418C-910E-C110DE475AAF}" srcOrd="0" destOrd="0" presId="urn:microsoft.com/office/officeart/2005/8/layout/hierarchy1"/>
    <dgm:cxn modelId="{E53B62A3-24E6-4440-BCF6-378FB66AB7AD}" type="presOf" srcId="{8A756E36-1445-41E8-AE17-D32102AC850C}" destId="{BB5168F9-375B-4159-8AC9-F5E64C244A77}" srcOrd="0" destOrd="0" presId="urn:microsoft.com/office/officeart/2005/8/layout/hierarchy1"/>
    <dgm:cxn modelId="{F70C03B1-16E1-41E4-B596-9B9D01D02DD2}" type="presOf" srcId="{E7BED91E-5FE0-4F7F-8B54-776BBDD384AE}" destId="{3EACAE09-0021-43BE-95D2-0F294DB07926}" srcOrd="0" destOrd="0" presId="urn:microsoft.com/office/officeart/2005/8/layout/hierarchy1"/>
    <dgm:cxn modelId="{D071AFB9-DC45-4A80-A86C-EA598FFA18DD}" type="presOf" srcId="{1FE0BF79-8912-46CE-A6E8-39D4EF3E8767}" destId="{93E99DD6-73DC-47B5-B3DA-69E8BC9AD7C1}" srcOrd="0" destOrd="0" presId="urn:microsoft.com/office/officeart/2005/8/layout/hierarchy1"/>
    <dgm:cxn modelId="{A487ABC3-7B1E-430D-89DD-4ECC12DB6248}" srcId="{B5577819-DE23-4699-BC4D-1F2A3772656D}" destId="{933F318E-B728-42A4-BDA3-8B85916B5D83}" srcOrd="1" destOrd="0" parTransId="{1F89C140-A983-4BF3-B6D7-C58BE80FD469}" sibTransId="{75648A99-C3A2-498E-A0B1-BD9686AA71D2}"/>
    <dgm:cxn modelId="{653D1ACA-7C26-477D-8B99-6800D3E971F1}" type="presOf" srcId="{E53A99DB-EC7A-4E01-8DE4-B0F053607A46}" destId="{03FDEA94-0410-444F-A2F1-925F122E0CF9}" srcOrd="0" destOrd="0" presId="urn:microsoft.com/office/officeart/2005/8/layout/hierarchy1"/>
    <dgm:cxn modelId="{7DE28DD0-8491-4F84-A009-3FAB623C5F6D}" type="presOf" srcId="{01F66DF0-1124-4FD6-AFD4-756C83158CFC}" destId="{894D9D4C-E2D9-4D24-A683-C005B11E0455}" srcOrd="0" destOrd="0" presId="urn:microsoft.com/office/officeart/2005/8/layout/hierarchy1"/>
    <dgm:cxn modelId="{CB8FF0D0-8EC5-43EE-AE58-2AEB4B548381}" type="presOf" srcId="{219E25FF-78C0-4BF3-B507-6138F53A4F7B}" destId="{79868D7E-6DDE-4100-8E0B-53E4B8B71BAA}" srcOrd="0" destOrd="0" presId="urn:microsoft.com/office/officeart/2005/8/layout/hierarchy1"/>
    <dgm:cxn modelId="{5C40D7D6-BD17-4147-AD3C-85E0D469FEB8}" srcId="{8A756E36-1445-41E8-AE17-D32102AC850C}" destId="{B5577819-DE23-4699-BC4D-1F2A3772656D}" srcOrd="0" destOrd="0" parTransId="{658ABD68-9A22-4322-957D-BF0BD08E34DD}" sibTransId="{F7F24125-8C7A-40B2-B7DA-06AA433AAA28}"/>
    <dgm:cxn modelId="{3492CDD7-FAF9-48DA-8785-50958E3E3AF7}" type="presOf" srcId="{211D7122-E56C-4138-8172-A360C929AC8E}" destId="{F8FE2DAB-7A8E-457D-89DE-98FC3A79DEE0}" srcOrd="0" destOrd="0" presId="urn:microsoft.com/office/officeart/2005/8/layout/hierarchy1"/>
    <dgm:cxn modelId="{A7E08CD9-0930-49C3-B287-2574EA75FCA3}" srcId="{8A756E36-1445-41E8-AE17-D32102AC850C}" destId="{E53A99DB-EC7A-4E01-8DE4-B0F053607A46}" srcOrd="1" destOrd="0" parTransId="{080CF1EC-02B7-438A-AD3E-9D59AD5210DD}" sibTransId="{3B81E1B1-98DA-478C-911E-BDDBADBDC4DD}"/>
    <dgm:cxn modelId="{472862E5-3F39-42AD-AF75-B2F66898422A}" type="presOf" srcId="{C558E2CD-3DE4-4B51-8D5D-3C5878144C37}" destId="{69F0DB7D-9BB2-4EDD-9A1A-E8B652F3930A}" srcOrd="0" destOrd="0" presId="urn:microsoft.com/office/officeart/2005/8/layout/hierarchy1"/>
    <dgm:cxn modelId="{639EDDED-7112-46D7-BAB0-4A67CD5CB413}" type="presOf" srcId="{081299D9-530E-47FC-AD6C-C1231725148D}" destId="{16CD18A5-09C3-4E66-A9E7-093B0D2AF207}" srcOrd="0" destOrd="0" presId="urn:microsoft.com/office/officeart/2005/8/layout/hierarchy1"/>
    <dgm:cxn modelId="{304CC7F9-CD35-4ED9-A50C-EDFE3A451E1F}" srcId="{E53A99DB-EC7A-4E01-8DE4-B0F053607A46}" destId="{190F2B55-94CD-4746-8CC8-D135BEDA4A3A}" srcOrd="2" destOrd="0" parTransId="{211D7122-E56C-4138-8172-A360C929AC8E}" sibTransId="{6D687620-A5FC-41BC-8053-6090C910060F}"/>
    <dgm:cxn modelId="{C75187FC-B9A3-47DF-826E-B9F8977E395B}" type="presOf" srcId="{658ABD68-9A22-4322-957D-BF0BD08E34DD}" destId="{9EEE46DB-B2CC-46FC-977E-75094855C785}" srcOrd="0" destOrd="0" presId="urn:microsoft.com/office/officeart/2005/8/layout/hierarchy1"/>
    <dgm:cxn modelId="{626A9CFC-C8B2-4B10-975D-BC95D80FB5BD}" type="presOf" srcId="{080CF1EC-02B7-438A-AD3E-9D59AD5210DD}" destId="{FD62FBCF-BE97-4953-8FC5-A004F518C077}" srcOrd="0" destOrd="0" presId="urn:microsoft.com/office/officeart/2005/8/layout/hierarchy1"/>
    <dgm:cxn modelId="{57A70526-75A7-474A-8138-1677A27E5DEF}" type="presParOf" srcId="{24B820B7-E256-4833-B4D3-6DE0EBBF6BB0}" destId="{75C0605D-2F4A-4B96-AEA7-CE47E408326C}" srcOrd="0" destOrd="0" presId="urn:microsoft.com/office/officeart/2005/8/layout/hierarchy1"/>
    <dgm:cxn modelId="{44FE1DB9-286F-4C91-8798-2C2664941528}" type="presParOf" srcId="{75C0605D-2F4A-4B96-AEA7-CE47E408326C}" destId="{00F2410B-81ED-43F5-BBFB-026D5BFA70E2}" srcOrd="0" destOrd="0" presId="urn:microsoft.com/office/officeart/2005/8/layout/hierarchy1"/>
    <dgm:cxn modelId="{2E998556-3E7C-4B4C-A8FD-4C9550942AFF}" type="presParOf" srcId="{00F2410B-81ED-43F5-BBFB-026D5BFA70E2}" destId="{20F2D3B0-109A-4C52-9FA6-8D64E666BD29}" srcOrd="0" destOrd="0" presId="urn:microsoft.com/office/officeart/2005/8/layout/hierarchy1"/>
    <dgm:cxn modelId="{73C230FE-B8B1-4413-8E6A-547890604AFC}" type="presParOf" srcId="{00F2410B-81ED-43F5-BBFB-026D5BFA70E2}" destId="{BB5168F9-375B-4159-8AC9-F5E64C244A77}" srcOrd="1" destOrd="0" presId="urn:microsoft.com/office/officeart/2005/8/layout/hierarchy1"/>
    <dgm:cxn modelId="{E80435F6-BB37-4A5B-93FB-CBEDE1E84A7C}" type="presParOf" srcId="{75C0605D-2F4A-4B96-AEA7-CE47E408326C}" destId="{A2FC417E-41A4-415F-9D75-87A2E8F6D9A3}" srcOrd="1" destOrd="0" presId="urn:microsoft.com/office/officeart/2005/8/layout/hierarchy1"/>
    <dgm:cxn modelId="{D7A4AF87-298A-4794-BEC6-638AAFE90213}" type="presParOf" srcId="{A2FC417E-41A4-415F-9D75-87A2E8F6D9A3}" destId="{9EEE46DB-B2CC-46FC-977E-75094855C785}" srcOrd="0" destOrd="0" presId="urn:microsoft.com/office/officeart/2005/8/layout/hierarchy1"/>
    <dgm:cxn modelId="{EF426827-E4F4-4C31-9ABA-DA76472F681C}" type="presParOf" srcId="{A2FC417E-41A4-415F-9D75-87A2E8F6D9A3}" destId="{C484C488-6921-4AB2-A6A3-B0F81949DF1B}" srcOrd="1" destOrd="0" presId="urn:microsoft.com/office/officeart/2005/8/layout/hierarchy1"/>
    <dgm:cxn modelId="{CF51FC8A-FB4A-4775-80BB-05F5F6EC6553}" type="presParOf" srcId="{C484C488-6921-4AB2-A6A3-B0F81949DF1B}" destId="{E827B0AE-908E-4D90-9DB7-1F8C596DDF1E}" srcOrd="0" destOrd="0" presId="urn:microsoft.com/office/officeart/2005/8/layout/hierarchy1"/>
    <dgm:cxn modelId="{C76C5655-EE25-448C-BB17-41066B59AE3B}" type="presParOf" srcId="{E827B0AE-908E-4D90-9DB7-1F8C596DDF1E}" destId="{70C664B9-8F5A-4743-BBB7-992F56EB7F89}" srcOrd="0" destOrd="0" presId="urn:microsoft.com/office/officeart/2005/8/layout/hierarchy1"/>
    <dgm:cxn modelId="{B9729246-15E3-4AEA-AECA-6ACE9611D004}" type="presParOf" srcId="{E827B0AE-908E-4D90-9DB7-1F8C596DDF1E}" destId="{4C970AE2-BF44-44C2-B3E6-C94E6F383FBF}" srcOrd="1" destOrd="0" presId="urn:microsoft.com/office/officeart/2005/8/layout/hierarchy1"/>
    <dgm:cxn modelId="{2EF303E8-9F6F-4672-A640-68279681C01E}" type="presParOf" srcId="{C484C488-6921-4AB2-A6A3-B0F81949DF1B}" destId="{583ED2E6-52DA-4611-963C-7919B2327D46}" srcOrd="1" destOrd="0" presId="urn:microsoft.com/office/officeart/2005/8/layout/hierarchy1"/>
    <dgm:cxn modelId="{D856013C-D8A7-4606-8088-858CD8564D81}" type="presParOf" srcId="{583ED2E6-52DA-4611-963C-7919B2327D46}" destId="{F9CCAE14-2B07-491F-B950-20B3BA1EF65D}" srcOrd="0" destOrd="0" presId="urn:microsoft.com/office/officeart/2005/8/layout/hierarchy1"/>
    <dgm:cxn modelId="{596B0269-8A02-46CF-B09D-C8F28B29C4FF}" type="presParOf" srcId="{583ED2E6-52DA-4611-963C-7919B2327D46}" destId="{F7A02311-5FC1-4E1C-A9E8-39372DF7E504}" srcOrd="1" destOrd="0" presId="urn:microsoft.com/office/officeart/2005/8/layout/hierarchy1"/>
    <dgm:cxn modelId="{14FC8C24-FA0E-4773-93E3-063E30FE2963}" type="presParOf" srcId="{F7A02311-5FC1-4E1C-A9E8-39372DF7E504}" destId="{9124C7E8-F844-45EA-BD8B-87F7290086E3}" srcOrd="0" destOrd="0" presId="urn:microsoft.com/office/officeart/2005/8/layout/hierarchy1"/>
    <dgm:cxn modelId="{431065AA-27AD-4A41-A900-5095F784A7FC}" type="presParOf" srcId="{9124C7E8-F844-45EA-BD8B-87F7290086E3}" destId="{31E43918-A15C-4FFD-9BE3-8878F4D6190F}" srcOrd="0" destOrd="0" presId="urn:microsoft.com/office/officeart/2005/8/layout/hierarchy1"/>
    <dgm:cxn modelId="{1F1F44A8-8F16-475B-989A-E77E9669E04F}" type="presParOf" srcId="{9124C7E8-F844-45EA-BD8B-87F7290086E3}" destId="{492BB437-5DDA-48B1-9954-EB22062E4385}" srcOrd="1" destOrd="0" presId="urn:microsoft.com/office/officeart/2005/8/layout/hierarchy1"/>
    <dgm:cxn modelId="{24B26D5C-9F76-4B37-9111-FF8C63386EAC}" type="presParOf" srcId="{F7A02311-5FC1-4E1C-A9E8-39372DF7E504}" destId="{0FDD5FB3-A55A-4562-BE44-577181725AAE}" srcOrd="1" destOrd="0" presId="urn:microsoft.com/office/officeart/2005/8/layout/hierarchy1"/>
    <dgm:cxn modelId="{3C77A97D-270A-4B4B-8B93-EE0238209A8F}" type="presParOf" srcId="{583ED2E6-52DA-4611-963C-7919B2327D46}" destId="{46993089-780F-480E-955F-73AA20EF3DD7}" srcOrd="2" destOrd="0" presId="urn:microsoft.com/office/officeart/2005/8/layout/hierarchy1"/>
    <dgm:cxn modelId="{D595D879-B822-490D-99FA-5A24FB84B2A4}" type="presParOf" srcId="{583ED2E6-52DA-4611-963C-7919B2327D46}" destId="{AAA70C75-EDDF-42A8-8D59-0ACB2774C175}" srcOrd="3" destOrd="0" presId="urn:microsoft.com/office/officeart/2005/8/layout/hierarchy1"/>
    <dgm:cxn modelId="{336AF9B3-42CA-4B96-8E0C-BE042F04F853}" type="presParOf" srcId="{AAA70C75-EDDF-42A8-8D59-0ACB2774C175}" destId="{D9B82C76-F451-4AAD-9474-85A37E074100}" srcOrd="0" destOrd="0" presId="urn:microsoft.com/office/officeart/2005/8/layout/hierarchy1"/>
    <dgm:cxn modelId="{ABB63F9D-458E-4705-9C41-485672BE7634}" type="presParOf" srcId="{D9B82C76-F451-4AAD-9474-85A37E074100}" destId="{03B555FC-58EB-4C03-A41F-B3C82F75FB40}" srcOrd="0" destOrd="0" presId="urn:microsoft.com/office/officeart/2005/8/layout/hierarchy1"/>
    <dgm:cxn modelId="{D3DCA2D4-DAF9-4433-9D4A-E0E982EFEDD7}" type="presParOf" srcId="{D9B82C76-F451-4AAD-9474-85A37E074100}" destId="{BB0A41FF-1922-4956-931C-8050B1790141}" srcOrd="1" destOrd="0" presId="urn:microsoft.com/office/officeart/2005/8/layout/hierarchy1"/>
    <dgm:cxn modelId="{5AE6D228-AF9D-4859-BAC6-6EC5436954C7}" type="presParOf" srcId="{AAA70C75-EDDF-42A8-8D59-0ACB2774C175}" destId="{2E5D1F2E-3B61-45E3-B284-1C9061E279D7}" srcOrd="1" destOrd="0" presId="urn:microsoft.com/office/officeart/2005/8/layout/hierarchy1"/>
    <dgm:cxn modelId="{99D7AD5D-AC99-4C05-B5E9-C48797AEBC0D}" type="presParOf" srcId="{583ED2E6-52DA-4611-963C-7919B2327D46}" destId="{D454581A-11D2-4645-B01A-F41DBC3BF423}" srcOrd="4" destOrd="0" presId="urn:microsoft.com/office/officeart/2005/8/layout/hierarchy1"/>
    <dgm:cxn modelId="{B44F9BE5-E868-42BB-9DF8-C0B58338767C}" type="presParOf" srcId="{583ED2E6-52DA-4611-963C-7919B2327D46}" destId="{2EBE4187-FD14-4160-8285-F3AB0866D1D3}" srcOrd="5" destOrd="0" presId="urn:microsoft.com/office/officeart/2005/8/layout/hierarchy1"/>
    <dgm:cxn modelId="{D9D77AA2-B749-43B9-BCBD-4B09A362AAF5}" type="presParOf" srcId="{2EBE4187-FD14-4160-8285-F3AB0866D1D3}" destId="{08D947E2-8809-4A9A-A6AE-A368B17436B7}" srcOrd="0" destOrd="0" presId="urn:microsoft.com/office/officeart/2005/8/layout/hierarchy1"/>
    <dgm:cxn modelId="{EC468DBD-D3B1-475E-82BD-5BD206CD3D0B}" type="presParOf" srcId="{08D947E2-8809-4A9A-A6AE-A368B17436B7}" destId="{9C41B554-25BE-400E-81CC-B85CAC0EADCD}" srcOrd="0" destOrd="0" presId="urn:microsoft.com/office/officeart/2005/8/layout/hierarchy1"/>
    <dgm:cxn modelId="{268CFE60-1459-401D-8EC5-7153499CACEC}" type="presParOf" srcId="{08D947E2-8809-4A9A-A6AE-A368B17436B7}" destId="{93E99DD6-73DC-47B5-B3DA-69E8BC9AD7C1}" srcOrd="1" destOrd="0" presId="urn:microsoft.com/office/officeart/2005/8/layout/hierarchy1"/>
    <dgm:cxn modelId="{7A1AFB9A-1AD1-4B23-BF28-C77DCD91814C}" type="presParOf" srcId="{2EBE4187-FD14-4160-8285-F3AB0866D1D3}" destId="{7E2AD6AE-BF23-47EB-80B9-B5D46AAB99DC}" srcOrd="1" destOrd="0" presId="urn:microsoft.com/office/officeart/2005/8/layout/hierarchy1"/>
    <dgm:cxn modelId="{F50836C2-8D13-42D3-ADC0-42FD37738860}" type="presParOf" srcId="{583ED2E6-52DA-4611-963C-7919B2327D46}" destId="{79868D7E-6DDE-4100-8E0B-53E4B8B71BAA}" srcOrd="6" destOrd="0" presId="urn:microsoft.com/office/officeart/2005/8/layout/hierarchy1"/>
    <dgm:cxn modelId="{BF55C909-5807-4274-9E15-47EF354E9AE5}" type="presParOf" srcId="{583ED2E6-52DA-4611-963C-7919B2327D46}" destId="{76206771-F8D3-4C83-86CE-B52376CD7B90}" srcOrd="7" destOrd="0" presId="urn:microsoft.com/office/officeart/2005/8/layout/hierarchy1"/>
    <dgm:cxn modelId="{DBD7D5B2-899E-4846-9C25-A56A5F55193C}" type="presParOf" srcId="{76206771-F8D3-4C83-86CE-B52376CD7B90}" destId="{8E5B8BE4-8FE9-474B-8040-2C8ED1D5FE9C}" srcOrd="0" destOrd="0" presId="urn:microsoft.com/office/officeart/2005/8/layout/hierarchy1"/>
    <dgm:cxn modelId="{ADDD2CA7-908D-41C1-91CE-FCDA7B9C7E0A}" type="presParOf" srcId="{8E5B8BE4-8FE9-474B-8040-2C8ED1D5FE9C}" destId="{77F3C6C0-4B76-46C8-AFE4-128C92BE1558}" srcOrd="0" destOrd="0" presId="urn:microsoft.com/office/officeart/2005/8/layout/hierarchy1"/>
    <dgm:cxn modelId="{AF0288E7-5EEC-4B7B-B592-8AD602781D4B}" type="presParOf" srcId="{8E5B8BE4-8FE9-474B-8040-2C8ED1D5FE9C}" destId="{16CD18A5-09C3-4E66-A9E7-093B0D2AF207}" srcOrd="1" destOrd="0" presId="urn:microsoft.com/office/officeart/2005/8/layout/hierarchy1"/>
    <dgm:cxn modelId="{46D06EAC-EEFB-419C-9431-BB1733367A69}" type="presParOf" srcId="{76206771-F8D3-4C83-86CE-B52376CD7B90}" destId="{5328EE87-4506-41A2-8605-9A637C8912A4}" srcOrd="1" destOrd="0" presId="urn:microsoft.com/office/officeart/2005/8/layout/hierarchy1"/>
    <dgm:cxn modelId="{3A900F97-C832-4B1B-A57B-FF8D897B0F09}" type="presParOf" srcId="{A2FC417E-41A4-415F-9D75-87A2E8F6D9A3}" destId="{FD62FBCF-BE97-4953-8FC5-A004F518C077}" srcOrd="2" destOrd="0" presId="urn:microsoft.com/office/officeart/2005/8/layout/hierarchy1"/>
    <dgm:cxn modelId="{7CA88362-4C08-4439-B004-DC184754D454}" type="presParOf" srcId="{A2FC417E-41A4-415F-9D75-87A2E8F6D9A3}" destId="{FA458C77-FD35-4E10-AFFF-9F15C4AB85E4}" srcOrd="3" destOrd="0" presId="urn:microsoft.com/office/officeart/2005/8/layout/hierarchy1"/>
    <dgm:cxn modelId="{9CEB4DD8-F8CC-4166-939F-BDDEA3A19225}" type="presParOf" srcId="{FA458C77-FD35-4E10-AFFF-9F15C4AB85E4}" destId="{02438C65-80A3-46DF-A09E-1B5A3CF2D38E}" srcOrd="0" destOrd="0" presId="urn:microsoft.com/office/officeart/2005/8/layout/hierarchy1"/>
    <dgm:cxn modelId="{13B2E783-AA86-479B-B6F1-D7EAE6B787CC}" type="presParOf" srcId="{02438C65-80A3-46DF-A09E-1B5A3CF2D38E}" destId="{04723D53-72DD-4B89-9BCA-3AD7332EA45C}" srcOrd="0" destOrd="0" presId="urn:microsoft.com/office/officeart/2005/8/layout/hierarchy1"/>
    <dgm:cxn modelId="{F32A5258-5A36-4A9A-B86C-BCD025E44A27}" type="presParOf" srcId="{02438C65-80A3-46DF-A09E-1B5A3CF2D38E}" destId="{03FDEA94-0410-444F-A2F1-925F122E0CF9}" srcOrd="1" destOrd="0" presId="urn:microsoft.com/office/officeart/2005/8/layout/hierarchy1"/>
    <dgm:cxn modelId="{E8D17457-BC83-4A6A-8C47-3E4C388B5674}" type="presParOf" srcId="{FA458C77-FD35-4E10-AFFF-9F15C4AB85E4}" destId="{FF9CD566-918C-4C9D-9117-591C14810A2F}" srcOrd="1" destOrd="0" presId="urn:microsoft.com/office/officeart/2005/8/layout/hierarchy1"/>
    <dgm:cxn modelId="{B1B1F006-DA06-4476-A8A2-5BDC67211625}" type="presParOf" srcId="{FF9CD566-918C-4C9D-9117-591C14810A2F}" destId="{8A6563DB-183A-49A0-BFED-5957A7600783}" srcOrd="0" destOrd="0" presId="urn:microsoft.com/office/officeart/2005/8/layout/hierarchy1"/>
    <dgm:cxn modelId="{2173FE63-B9FC-41BD-945B-005ECD75E5E4}" type="presParOf" srcId="{FF9CD566-918C-4C9D-9117-591C14810A2F}" destId="{DC06DDA8-9E17-47B7-A423-AB30CE64A72D}" srcOrd="1" destOrd="0" presId="urn:microsoft.com/office/officeart/2005/8/layout/hierarchy1"/>
    <dgm:cxn modelId="{19DD69CB-B703-4DA5-B0EE-3F14642A2436}" type="presParOf" srcId="{DC06DDA8-9E17-47B7-A423-AB30CE64A72D}" destId="{5C55EB67-26D2-46D4-BD39-1633844A763A}" srcOrd="0" destOrd="0" presId="urn:microsoft.com/office/officeart/2005/8/layout/hierarchy1"/>
    <dgm:cxn modelId="{8D4206A5-B32F-4065-B880-CA24E234B645}" type="presParOf" srcId="{5C55EB67-26D2-46D4-BD39-1633844A763A}" destId="{2779D9A8-30F1-4A90-B978-8F2BC64CE369}" srcOrd="0" destOrd="0" presId="urn:microsoft.com/office/officeart/2005/8/layout/hierarchy1"/>
    <dgm:cxn modelId="{F235A55B-912E-4A11-A8C4-2D4EC0126929}" type="presParOf" srcId="{5C55EB67-26D2-46D4-BD39-1633844A763A}" destId="{3EACAE09-0021-43BE-95D2-0F294DB07926}" srcOrd="1" destOrd="0" presId="urn:microsoft.com/office/officeart/2005/8/layout/hierarchy1"/>
    <dgm:cxn modelId="{904D9C02-A67B-4786-BC20-15A8F83BF469}" type="presParOf" srcId="{DC06DDA8-9E17-47B7-A423-AB30CE64A72D}" destId="{714C1BE4-24C6-4C5E-976F-D5AA0EA8DCA3}" srcOrd="1" destOrd="0" presId="urn:microsoft.com/office/officeart/2005/8/layout/hierarchy1"/>
    <dgm:cxn modelId="{E8709DF2-6941-4649-BFBB-42563A8B1835}" type="presParOf" srcId="{714C1BE4-24C6-4C5E-976F-D5AA0EA8DCA3}" destId="{793FB922-E428-47C1-8A5C-CC0B4FF1C2E0}" srcOrd="0" destOrd="0" presId="urn:microsoft.com/office/officeart/2005/8/layout/hierarchy1"/>
    <dgm:cxn modelId="{EAD0D25F-E491-4517-AD03-3E75D811CEEB}" type="presParOf" srcId="{714C1BE4-24C6-4C5E-976F-D5AA0EA8DCA3}" destId="{62194783-80DB-4DA3-A6D0-39630DE18F82}" srcOrd="1" destOrd="0" presId="urn:microsoft.com/office/officeart/2005/8/layout/hierarchy1"/>
    <dgm:cxn modelId="{D87EF08A-05DC-4B85-8E5C-7C823C5A8838}" type="presParOf" srcId="{62194783-80DB-4DA3-A6D0-39630DE18F82}" destId="{3B1DB9CA-7E44-46FD-8C44-E02A31019BEF}" srcOrd="0" destOrd="0" presId="urn:microsoft.com/office/officeart/2005/8/layout/hierarchy1"/>
    <dgm:cxn modelId="{54691B0F-97DA-410E-955E-6B1F9472C498}" type="presParOf" srcId="{3B1DB9CA-7E44-46FD-8C44-E02A31019BEF}" destId="{5B59252C-0C81-401C-8F34-3E0E0FC9F1E6}" srcOrd="0" destOrd="0" presId="urn:microsoft.com/office/officeart/2005/8/layout/hierarchy1"/>
    <dgm:cxn modelId="{3B3EC3CE-1867-4A40-946E-8F666A4DA621}" type="presParOf" srcId="{3B1DB9CA-7E44-46FD-8C44-E02A31019BEF}" destId="{57344279-CB90-422F-B38A-064CB459C17C}" srcOrd="1" destOrd="0" presId="urn:microsoft.com/office/officeart/2005/8/layout/hierarchy1"/>
    <dgm:cxn modelId="{CB43AAA0-86F1-4957-B44E-FF12BCACD5C2}" type="presParOf" srcId="{62194783-80DB-4DA3-A6D0-39630DE18F82}" destId="{DD06FAEA-A956-479E-93CD-F1A71F01924D}" srcOrd="1" destOrd="0" presId="urn:microsoft.com/office/officeart/2005/8/layout/hierarchy1"/>
    <dgm:cxn modelId="{D4AA13D4-169A-4B47-9C21-ED85E8F3510C}" type="presParOf" srcId="{FF9CD566-918C-4C9D-9117-591C14810A2F}" destId="{69F0DB7D-9BB2-4EDD-9A1A-E8B652F3930A}" srcOrd="2" destOrd="0" presId="urn:microsoft.com/office/officeart/2005/8/layout/hierarchy1"/>
    <dgm:cxn modelId="{67DE7CBF-A813-4871-8656-E2883470DFE9}" type="presParOf" srcId="{FF9CD566-918C-4C9D-9117-591C14810A2F}" destId="{F852E6CB-4196-4692-81A4-5BCEF0C002D4}" srcOrd="3" destOrd="0" presId="urn:microsoft.com/office/officeart/2005/8/layout/hierarchy1"/>
    <dgm:cxn modelId="{E633D336-0996-4504-8189-AF337B39635E}" type="presParOf" srcId="{F852E6CB-4196-4692-81A4-5BCEF0C002D4}" destId="{45E36FB3-C8E8-4F0F-B537-DB572F69B953}" srcOrd="0" destOrd="0" presId="urn:microsoft.com/office/officeart/2005/8/layout/hierarchy1"/>
    <dgm:cxn modelId="{758C504A-82B2-410E-B7BA-522D37CE52FA}" type="presParOf" srcId="{45E36FB3-C8E8-4F0F-B537-DB572F69B953}" destId="{C7E7583E-31CF-438D-A47D-392C47CFD8BA}" srcOrd="0" destOrd="0" presId="urn:microsoft.com/office/officeart/2005/8/layout/hierarchy1"/>
    <dgm:cxn modelId="{F62AA903-4784-4DDB-B305-C356EB498D4B}" type="presParOf" srcId="{45E36FB3-C8E8-4F0F-B537-DB572F69B953}" destId="{110D0588-AA70-49A0-96F1-02EE10F2B708}" srcOrd="1" destOrd="0" presId="urn:microsoft.com/office/officeart/2005/8/layout/hierarchy1"/>
    <dgm:cxn modelId="{4EB0A33C-6409-4801-A209-6CCD0635FCD2}" type="presParOf" srcId="{F852E6CB-4196-4692-81A4-5BCEF0C002D4}" destId="{E76BB9E8-7105-4CAC-B93E-22838A880A7D}" srcOrd="1" destOrd="0" presId="urn:microsoft.com/office/officeart/2005/8/layout/hierarchy1"/>
    <dgm:cxn modelId="{613974AE-C530-4899-AA43-A9A9B111BBB5}" type="presParOf" srcId="{FF9CD566-918C-4C9D-9117-591C14810A2F}" destId="{F8FE2DAB-7A8E-457D-89DE-98FC3A79DEE0}" srcOrd="4" destOrd="0" presId="urn:microsoft.com/office/officeart/2005/8/layout/hierarchy1"/>
    <dgm:cxn modelId="{A4832BF9-4EFE-455F-A5AE-8BC282F3D186}" type="presParOf" srcId="{FF9CD566-918C-4C9D-9117-591C14810A2F}" destId="{6AFF609C-6F34-4D5B-89C6-E3B72BC6D6DB}" srcOrd="5" destOrd="0" presId="urn:microsoft.com/office/officeart/2005/8/layout/hierarchy1"/>
    <dgm:cxn modelId="{35F84166-1321-47B5-965F-BB4635EB98D8}" type="presParOf" srcId="{6AFF609C-6F34-4D5B-89C6-E3B72BC6D6DB}" destId="{529846C6-08ED-4339-9D23-02CCB81A2BF6}" srcOrd="0" destOrd="0" presId="urn:microsoft.com/office/officeart/2005/8/layout/hierarchy1"/>
    <dgm:cxn modelId="{D436F8BE-0DED-4168-BBA3-551C76DE0729}" type="presParOf" srcId="{529846C6-08ED-4339-9D23-02CCB81A2BF6}" destId="{BE23C3F6-74DD-48DE-AD31-13C6FBFD1230}" srcOrd="0" destOrd="0" presId="urn:microsoft.com/office/officeart/2005/8/layout/hierarchy1"/>
    <dgm:cxn modelId="{5D7F7019-D4E5-4BE9-804C-97CA00789E6B}" type="presParOf" srcId="{529846C6-08ED-4339-9D23-02CCB81A2BF6}" destId="{A6ABB88B-0F7A-458E-A3FB-225202F23B20}" srcOrd="1" destOrd="0" presId="urn:microsoft.com/office/officeart/2005/8/layout/hierarchy1"/>
    <dgm:cxn modelId="{F6F848F5-0799-451A-82CB-77719D8CC655}" type="presParOf" srcId="{6AFF609C-6F34-4D5B-89C6-E3B72BC6D6DB}" destId="{935B11E6-0E6B-4E57-A7FE-DA1481D1CB34}" srcOrd="1" destOrd="0" presId="urn:microsoft.com/office/officeart/2005/8/layout/hierarchy1"/>
    <dgm:cxn modelId="{9A3B11C9-B381-44A6-9499-6A48833B5C90}" type="presParOf" srcId="{FF9CD566-918C-4C9D-9117-591C14810A2F}" destId="{9123A656-0C69-42F9-88EC-1EF24D19798C}" srcOrd="6" destOrd="0" presId="urn:microsoft.com/office/officeart/2005/8/layout/hierarchy1"/>
    <dgm:cxn modelId="{0F371798-8BF2-44F9-9A77-53DC411217CF}" type="presParOf" srcId="{FF9CD566-918C-4C9D-9117-591C14810A2F}" destId="{C3DBB17B-3554-4F92-A319-B1092F97E312}" srcOrd="7" destOrd="0" presId="urn:microsoft.com/office/officeart/2005/8/layout/hierarchy1"/>
    <dgm:cxn modelId="{F689A733-BAA6-43DC-BABF-4A242CCB4630}" type="presParOf" srcId="{C3DBB17B-3554-4F92-A319-B1092F97E312}" destId="{FCD99078-59F6-439F-8FDD-19D51415DCB0}" srcOrd="0" destOrd="0" presId="urn:microsoft.com/office/officeart/2005/8/layout/hierarchy1"/>
    <dgm:cxn modelId="{A3B38BBF-E8DB-4A31-89E6-2BE300D579F8}" type="presParOf" srcId="{FCD99078-59F6-439F-8FDD-19D51415DCB0}" destId="{F12B4E4F-2FEA-49D3-9788-001585B75F46}" srcOrd="0" destOrd="0" presId="urn:microsoft.com/office/officeart/2005/8/layout/hierarchy1"/>
    <dgm:cxn modelId="{DF7090A1-DB1C-4E05-A25A-29707B2A38C1}" type="presParOf" srcId="{FCD99078-59F6-439F-8FDD-19D51415DCB0}" destId="{1F567D62-AFE7-418C-910E-C110DE475AAF}" srcOrd="1" destOrd="0" presId="urn:microsoft.com/office/officeart/2005/8/layout/hierarchy1"/>
    <dgm:cxn modelId="{DCA1B631-06DA-424F-839F-15C933CC76A3}" type="presParOf" srcId="{C3DBB17B-3554-4F92-A319-B1092F97E312}" destId="{23B429F6-67B7-411D-8970-261C97A165AD}" srcOrd="1" destOrd="0" presId="urn:microsoft.com/office/officeart/2005/8/layout/hierarchy1"/>
    <dgm:cxn modelId="{F8E55F66-E23E-4ABC-B134-846200EDA79A}" type="presParOf" srcId="{24B820B7-E256-4833-B4D3-6DE0EBBF6BB0}" destId="{9A6D00B4-C24D-4633-B217-89F527099612}" srcOrd="1" destOrd="0" presId="urn:microsoft.com/office/officeart/2005/8/layout/hierarchy1"/>
    <dgm:cxn modelId="{52F4A4EE-2368-4A0D-9AEC-54CB357E5C3F}" type="presParOf" srcId="{9A6D00B4-C24D-4633-B217-89F527099612}" destId="{D745F44A-D16E-4F94-A23A-03359266120D}" srcOrd="0" destOrd="0" presId="urn:microsoft.com/office/officeart/2005/8/layout/hierarchy1"/>
    <dgm:cxn modelId="{FEB0CE15-7F5F-4C73-BAC1-E72E612377C4}" type="presParOf" srcId="{D745F44A-D16E-4F94-A23A-03359266120D}" destId="{2A644BFF-20E1-4ACB-B601-F5672A5E42E8}" srcOrd="0" destOrd="0" presId="urn:microsoft.com/office/officeart/2005/8/layout/hierarchy1"/>
    <dgm:cxn modelId="{B4ED6405-B439-4CA1-ABBD-FA57184B4449}" type="presParOf" srcId="{D745F44A-D16E-4F94-A23A-03359266120D}" destId="{894D9D4C-E2D9-4D24-A683-C005B11E0455}" srcOrd="1" destOrd="0" presId="urn:microsoft.com/office/officeart/2005/8/layout/hierarchy1"/>
    <dgm:cxn modelId="{1CE25B11-74EE-4B2B-8B3C-F22BDFAAF9F2}" type="presParOf" srcId="{9A6D00B4-C24D-4633-B217-89F527099612}" destId="{2D7122D3-5BFC-4E95-92C5-831EA0B49206}" srcOrd="1" destOrd="0" presId="urn:microsoft.com/office/officeart/2005/8/layout/hierarchy1"/>
    <dgm:cxn modelId="{41B50424-63F2-4DFB-BC9F-7C064478849C}" type="presParOf" srcId="{24B820B7-E256-4833-B4D3-6DE0EBBF6BB0}" destId="{0FADA268-7FB0-4A23-97BB-9A0D4910987A}" srcOrd="2" destOrd="0" presId="urn:microsoft.com/office/officeart/2005/8/layout/hierarchy1"/>
    <dgm:cxn modelId="{EA051D5C-E12A-47DB-AF46-6E6C50F0825E}" type="presParOf" srcId="{0FADA268-7FB0-4A23-97BB-9A0D4910987A}" destId="{7CA12781-41C9-427F-B732-99AA21A8B31F}" srcOrd="0" destOrd="0" presId="urn:microsoft.com/office/officeart/2005/8/layout/hierarchy1"/>
    <dgm:cxn modelId="{AF4A1B5B-049B-4B60-98FA-68BFF4BF7B15}" type="presParOf" srcId="{7CA12781-41C9-427F-B732-99AA21A8B31F}" destId="{3B2E93E9-4D2C-42DC-BBA4-85B5250ED104}" srcOrd="0" destOrd="0" presId="urn:microsoft.com/office/officeart/2005/8/layout/hierarchy1"/>
    <dgm:cxn modelId="{1D2FF589-3F01-410F-9290-14809393CEF7}" type="presParOf" srcId="{7CA12781-41C9-427F-B732-99AA21A8B31F}" destId="{E2296578-1AE7-40EC-BBCF-2390EB426902}" srcOrd="1" destOrd="0" presId="urn:microsoft.com/office/officeart/2005/8/layout/hierarchy1"/>
    <dgm:cxn modelId="{EC93CEA8-C394-48CB-BFE7-DDA1AF7996B3}" type="presParOf" srcId="{0FADA268-7FB0-4A23-97BB-9A0D4910987A}" destId="{CAF49905-2D53-4575-A84F-FC3612C14C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3A656-0C69-42F9-88EC-1EF24D19798C}">
      <dsp:nvSpPr>
        <dsp:cNvPr id="0" name=""/>
        <dsp:cNvSpPr/>
      </dsp:nvSpPr>
      <dsp:spPr>
        <a:xfrm>
          <a:off x="605045" y="2109903"/>
          <a:ext cx="1962090" cy="561788"/>
        </a:xfrm>
        <a:custGeom>
          <a:avLst/>
          <a:gdLst/>
          <a:ahLst/>
          <a:cxnLst/>
          <a:rect l="0" t="0" r="0" b="0"/>
          <a:pathLst>
            <a:path>
              <a:moveTo>
                <a:pt x="1962090" y="0"/>
              </a:moveTo>
              <a:lnTo>
                <a:pt x="1962090" y="435930"/>
              </a:lnTo>
              <a:lnTo>
                <a:pt x="0" y="435930"/>
              </a:lnTo>
              <a:lnTo>
                <a:pt x="0" y="5617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E2DAB-7A8E-457D-89DE-98FC3A79DEE0}">
      <dsp:nvSpPr>
        <dsp:cNvPr id="0" name=""/>
        <dsp:cNvSpPr/>
      </dsp:nvSpPr>
      <dsp:spPr>
        <a:xfrm>
          <a:off x="1916269" y="2109903"/>
          <a:ext cx="650867" cy="561788"/>
        </a:xfrm>
        <a:custGeom>
          <a:avLst/>
          <a:gdLst/>
          <a:ahLst/>
          <a:cxnLst/>
          <a:rect l="0" t="0" r="0" b="0"/>
          <a:pathLst>
            <a:path>
              <a:moveTo>
                <a:pt x="650867" y="0"/>
              </a:moveTo>
              <a:lnTo>
                <a:pt x="650867" y="435930"/>
              </a:lnTo>
              <a:lnTo>
                <a:pt x="0" y="435930"/>
              </a:lnTo>
              <a:lnTo>
                <a:pt x="0" y="5617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0DB7D-9BB2-4EDD-9A1A-E8B652F3930A}">
      <dsp:nvSpPr>
        <dsp:cNvPr id="0" name=""/>
        <dsp:cNvSpPr/>
      </dsp:nvSpPr>
      <dsp:spPr>
        <a:xfrm>
          <a:off x="2567136" y="2109903"/>
          <a:ext cx="512413" cy="561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30"/>
              </a:lnTo>
              <a:lnTo>
                <a:pt x="512413" y="435930"/>
              </a:lnTo>
              <a:lnTo>
                <a:pt x="512413" y="5617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FB922-E428-47C1-8A5C-CC0B4FF1C2E0}">
      <dsp:nvSpPr>
        <dsp:cNvPr id="0" name=""/>
        <dsp:cNvSpPr/>
      </dsp:nvSpPr>
      <dsp:spPr>
        <a:xfrm>
          <a:off x="4238017" y="3310670"/>
          <a:ext cx="91440" cy="4394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94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563DB-183A-49A0-BFED-5957A7600783}">
      <dsp:nvSpPr>
        <dsp:cNvPr id="0" name=""/>
        <dsp:cNvSpPr/>
      </dsp:nvSpPr>
      <dsp:spPr>
        <a:xfrm>
          <a:off x="2567136" y="2109903"/>
          <a:ext cx="1716600" cy="561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30"/>
              </a:lnTo>
              <a:lnTo>
                <a:pt x="1716600" y="435930"/>
              </a:lnTo>
              <a:lnTo>
                <a:pt x="1716600" y="5617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2FBCF-BE97-4953-8FC5-A004F518C077}">
      <dsp:nvSpPr>
        <dsp:cNvPr id="0" name=""/>
        <dsp:cNvSpPr/>
      </dsp:nvSpPr>
      <dsp:spPr>
        <a:xfrm>
          <a:off x="2567136" y="740400"/>
          <a:ext cx="2665687" cy="726952"/>
        </a:xfrm>
        <a:custGeom>
          <a:avLst/>
          <a:gdLst/>
          <a:ahLst/>
          <a:cxnLst/>
          <a:rect l="0" t="0" r="0" b="0"/>
          <a:pathLst>
            <a:path>
              <a:moveTo>
                <a:pt x="2665687" y="0"/>
              </a:moveTo>
              <a:lnTo>
                <a:pt x="2665687" y="601094"/>
              </a:lnTo>
              <a:lnTo>
                <a:pt x="0" y="601094"/>
              </a:lnTo>
              <a:lnTo>
                <a:pt x="0" y="7269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68D7E-6DDE-4100-8E0B-53E4B8B71BAA}">
      <dsp:nvSpPr>
        <dsp:cNvPr id="0" name=""/>
        <dsp:cNvSpPr/>
      </dsp:nvSpPr>
      <dsp:spPr>
        <a:xfrm>
          <a:off x="5797322" y="2106331"/>
          <a:ext cx="2160594" cy="561788"/>
        </a:xfrm>
        <a:custGeom>
          <a:avLst/>
          <a:gdLst/>
          <a:ahLst/>
          <a:cxnLst/>
          <a:rect l="0" t="0" r="0" b="0"/>
          <a:pathLst>
            <a:path>
              <a:moveTo>
                <a:pt x="2160594" y="0"/>
              </a:moveTo>
              <a:lnTo>
                <a:pt x="2160594" y="435930"/>
              </a:lnTo>
              <a:lnTo>
                <a:pt x="0" y="435930"/>
              </a:lnTo>
              <a:lnTo>
                <a:pt x="0" y="5617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4581A-11D2-4645-B01A-F41DBC3BF423}">
      <dsp:nvSpPr>
        <dsp:cNvPr id="0" name=""/>
        <dsp:cNvSpPr/>
      </dsp:nvSpPr>
      <dsp:spPr>
        <a:xfrm>
          <a:off x="7286657" y="2106331"/>
          <a:ext cx="671259" cy="561788"/>
        </a:xfrm>
        <a:custGeom>
          <a:avLst/>
          <a:gdLst/>
          <a:ahLst/>
          <a:cxnLst/>
          <a:rect l="0" t="0" r="0" b="0"/>
          <a:pathLst>
            <a:path>
              <a:moveTo>
                <a:pt x="671259" y="0"/>
              </a:moveTo>
              <a:lnTo>
                <a:pt x="671259" y="435930"/>
              </a:lnTo>
              <a:lnTo>
                <a:pt x="0" y="435930"/>
              </a:lnTo>
              <a:lnTo>
                <a:pt x="0" y="5617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93089-780F-480E-955F-73AA20EF3DD7}">
      <dsp:nvSpPr>
        <dsp:cNvPr id="0" name=""/>
        <dsp:cNvSpPr/>
      </dsp:nvSpPr>
      <dsp:spPr>
        <a:xfrm>
          <a:off x="7957916" y="2106331"/>
          <a:ext cx="711100" cy="572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610"/>
              </a:lnTo>
              <a:lnTo>
                <a:pt x="711100" y="446610"/>
              </a:lnTo>
              <a:lnTo>
                <a:pt x="711100" y="5724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CAE14-2B07-491F-B950-20B3BA1EF65D}">
      <dsp:nvSpPr>
        <dsp:cNvPr id="0" name=""/>
        <dsp:cNvSpPr/>
      </dsp:nvSpPr>
      <dsp:spPr>
        <a:xfrm>
          <a:off x="7957916" y="2106331"/>
          <a:ext cx="2011475" cy="583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299"/>
              </a:lnTo>
              <a:lnTo>
                <a:pt x="2011475" y="457299"/>
              </a:lnTo>
              <a:lnTo>
                <a:pt x="2011475" y="583157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E46DB-B2CC-46FC-977E-75094855C785}">
      <dsp:nvSpPr>
        <dsp:cNvPr id="0" name=""/>
        <dsp:cNvSpPr/>
      </dsp:nvSpPr>
      <dsp:spPr>
        <a:xfrm>
          <a:off x="5232824" y="740400"/>
          <a:ext cx="2725092" cy="726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094"/>
              </a:lnTo>
              <a:lnTo>
                <a:pt x="2725092" y="601094"/>
              </a:lnTo>
              <a:lnTo>
                <a:pt x="2725092" y="7269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2D3B0-109A-4C52-9FA6-8D64E666BD29}">
      <dsp:nvSpPr>
        <dsp:cNvPr id="0" name=""/>
        <dsp:cNvSpPr/>
      </dsp:nvSpPr>
      <dsp:spPr>
        <a:xfrm>
          <a:off x="4223692" y="97850"/>
          <a:ext cx="2018263" cy="642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168F9-375B-4159-8AC9-F5E64C244A77}">
      <dsp:nvSpPr>
        <dsp:cNvPr id="0" name=""/>
        <dsp:cNvSpPr/>
      </dsp:nvSpPr>
      <dsp:spPr>
        <a:xfrm>
          <a:off x="4374646" y="241256"/>
          <a:ext cx="2018263" cy="642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Chief Investment Officer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Joseph Cullen</a:t>
          </a:r>
        </a:p>
      </dsp:txBody>
      <dsp:txXfrm>
        <a:off x="4393466" y="260076"/>
        <a:ext cx="1980623" cy="604910"/>
      </dsp:txXfrm>
    </dsp:sp>
    <dsp:sp modelId="{70C664B9-8F5A-4743-BBB7-992F56EB7F89}">
      <dsp:nvSpPr>
        <dsp:cNvPr id="0" name=""/>
        <dsp:cNvSpPr/>
      </dsp:nvSpPr>
      <dsp:spPr>
        <a:xfrm>
          <a:off x="7156967" y="1467353"/>
          <a:ext cx="1601897" cy="638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70AE2-BF44-44C2-B3E6-C94E6F383FBF}">
      <dsp:nvSpPr>
        <dsp:cNvPr id="0" name=""/>
        <dsp:cNvSpPr/>
      </dsp:nvSpPr>
      <dsp:spPr>
        <a:xfrm>
          <a:off x="7307922" y="1610759"/>
          <a:ext cx="1601897" cy="638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Deputy, Chief Investment Officer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Sonali Dalal</a:t>
          </a:r>
        </a:p>
      </dsp:txBody>
      <dsp:txXfrm>
        <a:off x="7326637" y="1629474"/>
        <a:ext cx="1564467" cy="601548"/>
      </dsp:txXfrm>
    </dsp:sp>
    <dsp:sp modelId="{31E43918-A15C-4FFD-9BE3-8878F4D6190F}">
      <dsp:nvSpPr>
        <dsp:cNvPr id="0" name=""/>
        <dsp:cNvSpPr/>
      </dsp:nvSpPr>
      <dsp:spPr>
        <a:xfrm>
          <a:off x="9500835" y="2689489"/>
          <a:ext cx="937113" cy="638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BB437-5DDA-48B1-9954-EB22062E4385}">
      <dsp:nvSpPr>
        <dsp:cNvPr id="0" name=""/>
        <dsp:cNvSpPr/>
      </dsp:nvSpPr>
      <dsp:spPr>
        <a:xfrm>
          <a:off x="9651789" y="2832895"/>
          <a:ext cx="937113" cy="638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Sr. Investment Associate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Kevin Spotts</a:t>
          </a:r>
        </a:p>
      </dsp:txBody>
      <dsp:txXfrm>
        <a:off x="9670504" y="2851610"/>
        <a:ext cx="899683" cy="601548"/>
      </dsp:txXfrm>
    </dsp:sp>
    <dsp:sp modelId="{03B555FC-58EB-4C03-A41F-B3C82F75FB40}">
      <dsp:nvSpPr>
        <dsp:cNvPr id="0" name=""/>
        <dsp:cNvSpPr/>
      </dsp:nvSpPr>
      <dsp:spPr>
        <a:xfrm>
          <a:off x="8139269" y="2678800"/>
          <a:ext cx="1059494" cy="638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A41FF-1922-4956-931C-8050B1790141}">
      <dsp:nvSpPr>
        <dsp:cNvPr id="0" name=""/>
        <dsp:cNvSpPr/>
      </dsp:nvSpPr>
      <dsp:spPr>
        <a:xfrm>
          <a:off x="8290223" y="2822206"/>
          <a:ext cx="1059494" cy="638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Director, Portfolio Management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Jim Steinbugl </a:t>
          </a:r>
        </a:p>
      </dsp:txBody>
      <dsp:txXfrm>
        <a:off x="8308938" y="2840921"/>
        <a:ext cx="1022064" cy="601548"/>
      </dsp:txXfrm>
    </dsp:sp>
    <dsp:sp modelId="{9C41B554-25BE-400E-81CC-B85CAC0EADCD}">
      <dsp:nvSpPr>
        <dsp:cNvPr id="0" name=""/>
        <dsp:cNvSpPr/>
      </dsp:nvSpPr>
      <dsp:spPr>
        <a:xfrm>
          <a:off x="6746482" y="2668120"/>
          <a:ext cx="1080349" cy="638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99DD6-73DC-47B5-B3DA-69E8BC9AD7C1}">
      <dsp:nvSpPr>
        <dsp:cNvPr id="0" name=""/>
        <dsp:cNvSpPr/>
      </dsp:nvSpPr>
      <dsp:spPr>
        <a:xfrm>
          <a:off x="6897436" y="2811526"/>
          <a:ext cx="1080349" cy="638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Director, Portfolio Management </a:t>
          </a:r>
          <a:br>
            <a:rPr lang="en-US" sz="1050" kern="1200" dirty="0"/>
          </a:br>
          <a:r>
            <a:rPr lang="en-US" sz="1050" b="1" kern="1200" dirty="0"/>
            <a:t>Ying Hosler</a:t>
          </a:r>
        </a:p>
      </dsp:txBody>
      <dsp:txXfrm>
        <a:off x="6916151" y="2830241"/>
        <a:ext cx="1042919" cy="601548"/>
      </dsp:txXfrm>
    </dsp:sp>
    <dsp:sp modelId="{77F3C6C0-4B76-46C8-AFE4-128C92BE1558}">
      <dsp:nvSpPr>
        <dsp:cNvPr id="0" name=""/>
        <dsp:cNvSpPr/>
      </dsp:nvSpPr>
      <dsp:spPr>
        <a:xfrm>
          <a:off x="5112220" y="2668120"/>
          <a:ext cx="1370203" cy="638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D18A5-09C3-4E66-A9E7-093B0D2AF207}">
      <dsp:nvSpPr>
        <dsp:cNvPr id="0" name=""/>
        <dsp:cNvSpPr/>
      </dsp:nvSpPr>
      <dsp:spPr>
        <a:xfrm>
          <a:off x="5263174" y="2811526"/>
          <a:ext cx="1370203" cy="638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Sr. Director of Portfolio Management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Angelique Sellers</a:t>
          </a:r>
        </a:p>
      </dsp:txBody>
      <dsp:txXfrm>
        <a:off x="5281889" y="2830241"/>
        <a:ext cx="1332773" cy="601548"/>
      </dsp:txXfrm>
    </dsp:sp>
    <dsp:sp modelId="{04723D53-72DD-4B89-9BCA-3AD7332EA45C}">
      <dsp:nvSpPr>
        <dsp:cNvPr id="0" name=""/>
        <dsp:cNvSpPr/>
      </dsp:nvSpPr>
      <dsp:spPr>
        <a:xfrm>
          <a:off x="1839857" y="1467353"/>
          <a:ext cx="1454558" cy="642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DEA94-0410-444F-A2F1-925F122E0CF9}">
      <dsp:nvSpPr>
        <dsp:cNvPr id="0" name=""/>
        <dsp:cNvSpPr/>
      </dsp:nvSpPr>
      <dsp:spPr>
        <a:xfrm>
          <a:off x="1990811" y="1610759"/>
          <a:ext cx="1454558" cy="642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Managing Director, Operations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Michael Pettit</a:t>
          </a:r>
        </a:p>
      </dsp:txBody>
      <dsp:txXfrm>
        <a:off x="2009631" y="1629579"/>
        <a:ext cx="1416918" cy="604910"/>
      </dsp:txXfrm>
    </dsp:sp>
    <dsp:sp modelId="{2779D9A8-30F1-4A90-B978-8F2BC64CE369}">
      <dsp:nvSpPr>
        <dsp:cNvPr id="0" name=""/>
        <dsp:cNvSpPr/>
      </dsp:nvSpPr>
      <dsp:spPr>
        <a:xfrm>
          <a:off x="3779415" y="2671691"/>
          <a:ext cx="1008642" cy="638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CAE09-0021-43BE-95D2-0F294DB07926}">
      <dsp:nvSpPr>
        <dsp:cNvPr id="0" name=""/>
        <dsp:cNvSpPr/>
      </dsp:nvSpPr>
      <dsp:spPr>
        <a:xfrm>
          <a:off x="3930370" y="2815098"/>
          <a:ext cx="1008642" cy="638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Financial Manager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Karen Hammel</a:t>
          </a:r>
        </a:p>
      </dsp:txBody>
      <dsp:txXfrm>
        <a:off x="3949085" y="2833813"/>
        <a:ext cx="971212" cy="601548"/>
      </dsp:txXfrm>
    </dsp:sp>
    <dsp:sp modelId="{5B59252C-0C81-401C-8F34-3E0E0FC9F1E6}">
      <dsp:nvSpPr>
        <dsp:cNvPr id="0" name=""/>
        <dsp:cNvSpPr/>
      </dsp:nvSpPr>
      <dsp:spPr>
        <a:xfrm>
          <a:off x="3635982" y="3750144"/>
          <a:ext cx="1295508" cy="638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44279-CB90-422F-B38A-064CB459C17C}">
      <dsp:nvSpPr>
        <dsp:cNvPr id="0" name=""/>
        <dsp:cNvSpPr/>
      </dsp:nvSpPr>
      <dsp:spPr>
        <a:xfrm>
          <a:off x="3786937" y="3893550"/>
          <a:ext cx="1295508" cy="638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Financial Assistant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Kurt Westley</a:t>
          </a:r>
        </a:p>
      </dsp:txBody>
      <dsp:txXfrm>
        <a:off x="3805652" y="3912265"/>
        <a:ext cx="1258078" cy="601548"/>
      </dsp:txXfrm>
    </dsp:sp>
    <dsp:sp modelId="{C7E7583E-31CF-438D-A47D-392C47CFD8BA}">
      <dsp:nvSpPr>
        <dsp:cNvPr id="0" name=""/>
        <dsp:cNvSpPr/>
      </dsp:nvSpPr>
      <dsp:spPr>
        <a:xfrm>
          <a:off x="2633077" y="2671691"/>
          <a:ext cx="892945" cy="638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D0588-AA70-49A0-96F1-02EE10F2B708}">
      <dsp:nvSpPr>
        <dsp:cNvPr id="0" name=""/>
        <dsp:cNvSpPr/>
      </dsp:nvSpPr>
      <dsp:spPr>
        <a:xfrm>
          <a:off x="2784031" y="2815098"/>
          <a:ext cx="892945" cy="638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Senior Accountant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Katie Schiavi</a:t>
          </a:r>
        </a:p>
      </dsp:txBody>
      <dsp:txXfrm>
        <a:off x="2802746" y="2833813"/>
        <a:ext cx="855515" cy="601548"/>
      </dsp:txXfrm>
    </dsp:sp>
    <dsp:sp modelId="{BE23C3F6-74DD-48DE-AD31-13C6FBFD1230}">
      <dsp:nvSpPr>
        <dsp:cNvPr id="0" name=""/>
        <dsp:cNvSpPr/>
      </dsp:nvSpPr>
      <dsp:spPr>
        <a:xfrm>
          <a:off x="1447950" y="2671691"/>
          <a:ext cx="936637" cy="638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BB88B-0F7A-458E-A3FB-225202F23B20}">
      <dsp:nvSpPr>
        <dsp:cNvPr id="0" name=""/>
        <dsp:cNvSpPr/>
      </dsp:nvSpPr>
      <dsp:spPr>
        <a:xfrm>
          <a:off x="1598904" y="2815098"/>
          <a:ext cx="936637" cy="638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Director, Operations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Vacant</a:t>
          </a:r>
        </a:p>
      </dsp:txBody>
      <dsp:txXfrm>
        <a:off x="1617619" y="2833813"/>
        <a:ext cx="899207" cy="601548"/>
      </dsp:txXfrm>
    </dsp:sp>
    <dsp:sp modelId="{F12B4E4F-2FEA-49D3-9788-001585B75F46}">
      <dsp:nvSpPr>
        <dsp:cNvPr id="0" name=""/>
        <dsp:cNvSpPr/>
      </dsp:nvSpPr>
      <dsp:spPr>
        <a:xfrm>
          <a:off x="32842" y="2671691"/>
          <a:ext cx="1144406" cy="642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7D62-AFE7-418C-910E-C110DE475AAF}">
      <dsp:nvSpPr>
        <dsp:cNvPr id="0" name=""/>
        <dsp:cNvSpPr/>
      </dsp:nvSpPr>
      <dsp:spPr>
        <a:xfrm>
          <a:off x="183796" y="2815098"/>
          <a:ext cx="1144406" cy="642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Data Systems </a:t>
          </a:r>
          <a:r>
            <a:rPr lang="en-US" sz="1050" b="0" kern="1200" dirty="0"/>
            <a:t>Manager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Sharon Lucas</a:t>
          </a:r>
        </a:p>
      </dsp:txBody>
      <dsp:txXfrm>
        <a:off x="202616" y="2833918"/>
        <a:ext cx="1106766" cy="604910"/>
      </dsp:txXfrm>
    </dsp:sp>
    <dsp:sp modelId="{2A644BFF-20E1-4ACB-B601-F5672A5E42E8}">
      <dsp:nvSpPr>
        <dsp:cNvPr id="0" name=""/>
        <dsp:cNvSpPr/>
      </dsp:nvSpPr>
      <dsp:spPr>
        <a:xfrm>
          <a:off x="277372" y="318547"/>
          <a:ext cx="1287492" cy="642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D9D4C-E2D9-4D24-A683-C005B11E0455}">
      <dsp:nvSpPr>
        <dsp:cNvPr id="0" name=""/>
        <dsp:cNvSpPr/>
      </dsp:nvSpPr>
      <dsp:spPr>
        <a:xfrm>
          <a:off x="428326" y="461953"/>
          <a:ext cx="1287492" cy="642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Executive </a:t>
          </a:r>
          <a:r>
            <a:rPr lang="en-US" sz="1050" b="1" kern="1200" dirty="0"/>
            <a:t>Asst.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Pam Nisewonger</a:t>
          </a:r>
        </a:p>
      </dsp:txBody>
      <dsp:txXfrm>
        <a:off x="447146" y="480773"/>
        <a:ext cx="1249852" cy="604910"/>
      </dsp:txXfrm>
    </dsp:sp>
    <dsp:sp modelId="{3B2E93E9-4D2C-42DC-BBA4-85B5250ED104}">
      <dsp:nvSpPr>
        <dsp:cNvPr id="0" name=""/>
        <dsp:cNvSpPr/>
      </dsp:nvSpPr>
      <dsp:spPr>
        <a:xfrm>
          <a:off x="224465" y="1288889"/>
          <a:ext cx="1349403" cy="6425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96578-1AE7-40EC-BBCF-2390EB426902}">
      <dsp:nvSpPr>
        <dsp:cNvPr id="0" name=""/>
        <dsp:cNvSpPr/>
      </dsp:nvSpPr>
      <dsp:spPr>
        <a:xfrm>
          <a:off x="375419" y="1432296"/>
          <a:ext cx="1349403" cy="642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Admin. Support Asst.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Christie Damus</a:t>
          </a:r>
        </a:p>
      </dsp:txBody>
      <dsp:txXfrm>
        <a:off x="394239" y="1451116"/>
        <a:ext cx="1311763" cy="604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E0F47-D228-4FB0-B53F-9452990009C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AA1E-C5B3-42E7-AE9A-492388927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5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41B7-BA8E-4E5A-83C5-EFB654A00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0B99F5-AE0A-47A7-B67E-036263823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7D31E-82F6-4F1E-AE16-D8954442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142FE-48E3-4429-ACE5-973F7BAC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D4793-1354-4B81-B2B9-827ADA9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3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98E4-4F07-4293-A729-8C4E7A33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ACAE0-C06C-4061-A099-B480C9C69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F9540-A78E-41CE-A033-54FFABD8E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E10B1-5971-4ED6-AB8D-8CD06760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1A9C9-E789-43DE-BF4D-90D09B21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2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AECEAB-8F51-4640-AD7B-3DA33514D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1D454-2DAC-40BA-AC71-89D3769EC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476B8-EE06-41A1-9947-81DD1843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C97F2-13F0-4E73-9087-7DA16CB6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7C5A6-DD22-4613-B1D3-884821FE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7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BCEF-173E-49DC-8414-CCECCC7FA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30AF5-5993-4572-B77E-8316C2DD8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492E6-1977-4B82-8687-6F216FD3C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4FBEF-F3AF-4926-A58A-5C3D9762F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BCA20-E9A1-4A61-9DE8-3117BC35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78E9-6E3D-4A30-BBDC-8C03DB0BB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9B454-AA33-4395-ABA7-F18DC7E07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A219-5C67-4FB2-AF49-36A3FBEEF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2A66D-4E14-4107-B1CF-14AE3DC88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F49CF-A794-4D4A-A9D2-DF3EC5D0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1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B355E-7F04-4F5D-B40D-1E595F21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284EF-BC0E-4B9D-9936-DFD93B078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3041C-30E5-4675-B9D6-57ACDE55F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CDC4E-2216-4A95-8D3E-E2B122EB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EADE3-2702-4C71-96CA-5428EF53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83D17-188C-4593-A80A-3768B357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0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37DC0-8872-4A12-A0CD-A7FA2233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68A08-6A45-47EC-8467-5E4F08843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17E39-9032-4862-B007-59001DC95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603324-A80A-4254-B854-9FE365ADE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5681BB-5658-4723-BF0C-414198354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079D9A-C08E-4432-898F-347322F0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E4538B-888B-4AA6-AD9C-CF42FFC1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DDD95F-F799-418B-9F73-C93EF459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0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9B882-C28B-4897-ACAC-1869B94B0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4D15B7-E7AF-489F-BC4C-32A2A1741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776CE-2690-43B4-B3C4-183A5D68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E166F-029F-4730-B023-82B91F1A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1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84B40-098E-4D2F-BA92-B6352198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DA118-D5FB-4527-9E11-9AA2FBA9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B3BDE-0737-45C7-AFC1-C52DE0C6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8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ED0E-9276-42D6-B6E6-F0AC286C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2792E-FC3C-47C9-9083-3B5DF6430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659A8-F344-4BF8-AF8C-034BC0F85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50382-5B7C-4613-B26D-19A5E81A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F36CF-8986-454A-97BD-6A2598DC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A96BB-88DF-4ADD-BC8E-1D8FB0DE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3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1DD3-302A-4F26-AD4C-6D31681A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D17834-BEF4-4DF0-A691-AA54C7519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8CE11-581C-4D79-A7DB-8B3C0F05E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F0A3C-8E49-4472-82EC-829E896C7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06C74-6A09-4E6C-BA88-394E5CCD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A970C-0396-48F1-B69D-75AB58D1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0FE3BC-C425-4944-89BE-67D7DF8C6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1BBCF-81E2-4FE8-85A9-0AC171657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ACE82-2A72-4B5B-A3D3-873084E1A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6649-FAAE-4DDB-9A16-D82094ECB27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188D1-30F9-41A7-9E1B-6AA420E21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9BA87-5792-4CB1-9753-7D506DA49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33ADB-D136-47B3-A0AC-E4328360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3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63A292B-BE9C-4BEE-B9CB-CBDCEF5986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2972433"/>
              </p:ext>
            </p:extLst>
          </p:nvPr>
        </p:nvGraphicFramePr>
        <p:xfrm>
          <a:off x="1013552" y="1272209"/>
          <a:ext cx="10697378" cy="5084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3565E6D-ABC9-476B-BF11-56E1CD81CE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346713"/>
              </p:ext>
            </p:extLst>
          </p:nvPr>
        </p:nvGraphicFramePr>
        <p:xfrm>
          <a:off x="2032000" y="583090"/>
          <a:ext cx="8128000" cy="689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228186071"/>
                    </a:ext>
                  </a:extLst>
                </a:gridCol>
              </a:tblGrid>
              <a:tr h="68911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Office of Investment Management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168231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F4F7A4-DA9F-415A-804C-C3B651C95D43}"/>
              </a:ext>
            </a:extLst>
          </p:cNvPr>
          <p:cNvCxnSpPr>
            <a:cxnSpLocks/>
          </p:cNvCxnSpPr>
          <p:nvPr/>
        </p:nvCxnSpPr>
        <p:spPr>
          <a:xfrm>
            <a:off x="2723678" y="1882067"/>
            <a:ext cx="25669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DF9A7D-B678-48F6-9316-3DC3E563C58F}"/>
              </a:ext>
            </a:extLst>
          </p:cNvPr>
          <p:cNvCxnSpPr>
            <a:cxnSpLocks/>
          </p:cNvCxnSpPr>
          <p:nvPr/>
        </p:nvCxnSpPr>
        <p:spPr>
          <a:xfrm flipV="1">
            <a:off x="1934668" y="2373725"/>
            <a:ext cx="0" cy="25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20C6B15-FA30-4B29-BDFF-D00C9625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05012" y="6356350"/>
            <a:ext cx="2137272" cy="365125"/>
          </a:xfrm>
        </p:spPr>
        <p:txBody>
          <a:bodyPr/>
          <a:lstStyle/>
          <a:p>
            <a:r>
              <a:rPr lang="en-US" dirty="0"/>
              <a:t>updated 7.1.20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7943BAE-0001-414B-8EB5-68914F7BC1EF}"/>
              </a:ext>
            </a:extLst>
          </p:cNvPr>
          <p:cNvCxnSpPr>
            <a:cxnSpLocks/>
          </p:cNvCxnSpPr>
          <p:nvPr/>
        </p:nvCxnSpPr>
        <p:spPr>
          <a:xfrm>
            <a:off x="9681611" y="3827776"/>
            <a:ext cx="1293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7C51B7-4703-4474-AE45-704427477385}"/>
              </a:ext>
            </a:extLst>
          </p:cNvPr>
          <p:cNvCxnSpPr/>
          <p:nvPr/>
        </p:nvCxnSpPr>
        <p:spPr>
          <a:xfrm>
            <a:off x="10975461" y="3827776"/>
            <a:ext cx="0" cy="845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68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7115AE1867C04EAF4FD244B2788278" ma:contentTypeVersion="13" ma:contentTypeDescription="Create a new document." ma:contentTypeScope="" ma:versionID="9a4f8d830911e63cba46be9b808d475c">
  <xsd:schema xmlns:xsd="http://www.w3.org/2001/XMLSchema" xmlns:xs="http://www.w3.org/2001/XMLSchema" xmlns:p="http://schemas.microsoft.com/office/2006/metadata/properties" xmlns:ns3="a865148b-3c50-4a79-965f-7aa50e3974bd" xmlns:ns4="11c5f255-fb59-4d70-b5b0-6a46dc5d6e02" targetNamespace="http://schemas.microsoft.com/office/2006/metadata/properties" ma:root="true" ma:fieldsID="12f6a13e284ad7e294eafe23025aaac5" ns3:_="" ns4:_="">
    <xsd:import namespace="a865148b-3c50-4a79-965f-7aa50e3974bd"/>
    <xsd:import namespace="11c5f255-fb59-4d70-b5b0-6a46dc5d6e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Details" minOccurs="0"/>
                <xsd:element ref="ns4:SharedWithUser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5148b-3c50-4a79-965f-7aa50e3974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5f255-fb59-4d70-b5b0-6a46dc5d6e02" elementFormDefault="qualified">
    <xsd:import namespace="http://schemas.microsoft.com/office/2006/documentManagement/types"/>
    <xsd:import namespace="http://schemas.microsoft.com/office/infopath/2007/PartnerControls"/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7818ED-1A48-4E3B-97C1-47D3D5ED50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65148b-3c50-4a79-965f-7aa50e3974bd"/>
    <ds:schemaRef ds:uri="11c5f255-fb59-4d70-b5b0-6a46dc5d6e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EC45F-951F-483E-927A-294217074E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8855C4-E554-43C8-8975-DEBE4914923E}">
  <ds:schemaRefs>
    <ds:schemaRef ds:uri="http://schemas.openxmlformats.org/package/2006/metadata/core-properties"/>
    <ds:schemaRef ds:uri="a865148b-3c50-4a79-965f-7aa50e3974bd"/>
    <ds:schemaRef ds:uri="http://purl.org/dc/elements/1.1/"/>
    <ds:schemaRef ds:uri="http://schemas.microsoft.com/office/infopath/2007/PartnerControls"/>
    <ds:schemaRef ds:uri="11c5f255-fb59-4d70-b5b0-6a46dc5d6e02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81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Nisewonger, Pamela J.</dc:creator>
  <cp:lastModifiedBy>Nisewonger, Pamela J.</cp:lastModifiedBy>
  <cp:revision>12</cp:revision>
  <dcterms:created xsi:type="dcterms:W3CDTF">2020-06-26T16:21:38Z</dcterms:created>
  <dcterms:modified xsi:type="dcterms:W3CDTF">2020-06-30T17:59:36Z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0x0101008A7115AE1867C04EAF4FD244B2788278</vt:lpwstr>
  </property>
</Properties>
</file>